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4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C4A5CC-9EAC-40BD-9DFC-83D3A5CE104B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6E9F4D9A-7982-4E79-AD83-151F958A609E}">
      <dgm:prSet custT="1"/>
      <dgm:spPr/>
      <dgm:t>
        <a:bodyPr/>
        <a:lstStyle/>
        <a:p>
          <a:pPr rtl="0"/>
          <a:r>
            <a:rPr lang="fr-CA" sz="2400"/>
            <a:t>L’intra-terrestre</a:t>
          </a:r>
        </a:p>
      </dgm:t>
    </dgm:pt>
    <dgm:pt modelId="{38A80D70-A975-4DE8-B3AE-D5035D8D0CCF}" type="parTrans" cxnId="{5066FA05-8E7B-4738-8F61-FE247095970A}">
      <dgm:prSet/>
      <dgm:spPr/>
      <dgm:t>
        <a:bodyPr/>
        <a:lstStyle/>
        <a:p>
          <a:endParaRPr lang="fr-CA" sz="1050"/>
        </a:p>
      </dgm:t>
    </dgm:pt>
    <dgm:pt modelId="{BA5762CA-41E4-4968-B954-FF41917E5769}" type="sibTrans" cxnId="{5066FA05-8E7B-4738-8F61-FE247095970A}">
      <dgm:prSet/>
      <dgm:spPr/>
      <dgm:t>
        <a:bodyPr/>
        <a:lstStyle/>
        <a:p>
          <a:endParaRPr lang="fr-CA" sz="1050"/>
        </a:p>
      </dgm:t>
    </dgm:pt>
    <dgm:pt modelId="{A1E34196-B4DD-4328-89FF-21C5ADB79BAA}">
      <dgm:prSet custT="1"/>
      <dgm:spPr/>
      <dgm:t>
        <a:bodyPr/>
        <a:lstStyle/>
        <a:p>
          <a:pPr rtl="0"/>
          <a:r>
            <a:rPr lang="fr-CA" sz="2400"/>
            <a:t>Jack</a:t>
          </a:r>
        </a:p>
      </dgm:t>
    </dgm:pt>
    <dgm:pt modelId="{3570066A-E0DA-4FCC-BDBC-837DFFC34B7D}" type="parTrans" cxnId="{D6E0DA6D-F4AD-4713-96CE-BF218E606D16}">
      <dgm:prSet/>
      <dgm:spPr/>
      <dgm:t>
        <a:bodyPr/>
        <a:lstStyle/>
        <a:p>
          <a:endParaRPr lang="fr-CA" sz="1050"/>
        </a:p>
      </dgm:t>
    </dgm:pt>
    <dgm:pt modelId="{8DA7F050-78DB-41C5-A1D1-09BDC374CEAA}" type="sibTrans" cxnId="{D6E0DA6D-F4AD-4713-96CE-BF218E606D16}">
      <dgm:prSet/>
      <dgm:spPr/>
      <dgm:t>
        <a:bodyPr/>
        <a:lstStyle/>
        <a:p>
          <a:endParaRPr lang="fr-CA" sz="1050"/>
        </a:p>
      </dgm:t>
    </dgm:pt>
    <dgm:pt modelId="{CF85EE19-82B8-46DD-A660-B7C3EFD711C9}" type="pres">
      <dgm:prSet presAssocID="{0AC4A5CC-9EAC-40BD-9DFC-83D3A5CE104B}" presName="Name0" presStyleCnt="0">
        <dgm:presLayoutVars>
          <dgm:chMax val="7"/>
          <dgm:chPref val="7"/>
          <dgm:dir/>
        </dgm:presLayoutVars>
      </dgm:prSet>
      <dgm:spPr/>
    </dgm:pt>
    <dgm:pt modelId="{D009A4BB-DBB7-4DCF-9FEE-27A03CE570A6}" type="pres">
      <dgm:prSet presAssocID="{0AC4A5CC-9EAC-40BD-9DFC-83D3A5CE104B}" presName="Name1" presStyleCnt="0"/>
      <dgm:spPr/>
    </dgm:pt>
    <dgm:pt modelId="{75A91F28-00B6-4785-8CED-C6119EB752E0}" type="pres">
      <dgm:prSet presAssocID="{0AC4A5CC-9EAC-40BD-9DFC-83D3A5CE104B}" presName="cycle" presStyleCnt="0"/>
      <dgm:spPr/>
    </dgm:pt>
    <dgm:pt modelId="{CDF822FF-99FC-4F7A-AF05-B8AA4ADAE7B1}" type="pres">
      <dgm:prSet presAssocID="{0AC4A5CC-9EAC-40BD-9DFC-83D3A5CE104B}" presName="srcNode" presStyleLbl="node1" presStyleIdx="0" presStyleCnt="2"/>
      <dgm:spPr/>
    </dgm:pt>
    <dgm:pt modelId="{CEA454F5-4BFC-4E81-8AAA-5C2D93305D3E}" type="pres">
      <dgm:prSet presAssocID="{0AC4A5CC-9EAC-40BD-9DFC-83D3A5CE104B}" presName="conn" presStyleLbl="parChTrans1D2" presStyleIdx="0" presStyleCnt="1"/>
      <dgm:spPr/>
    </dgm:pt>
    <dgm:pt modelId="{040182CD-D1D0-4CFE-A6C8-0E8805CB8CB8}" type="pres">
      <dgm:prSet presAssocID="{0AC4A5CC-9EAC-40BD-9DFC-83D3A5CE104B}" presName="extraNode" presStyleLbl="node1" presStyleIdx="0" presStyleCnt="2"/>
      <dgm:spPr/>
    </dgm:pt>
    <dgm:pt modelId="{8303B2E6-7FF0-44A1-BF5D-9C0BF288FEC8}" type="pres">
      <dgm:prSet presAssocID="{0AC4A5CC-9EAC-40BD-9DFC-83D3A5CE104B}" presName="dstNode" presStyleLbl="node1" presStyleIdx="0" presStyleCnt="2"/>
      <dgm:spPr/>
    </dgm:pt>
    <dgm:pt modelId="{A65903D9-8D02-4D89-88A3-9B8D2C824FC4}" type="pres">
      <dgm:prSet presAssocID="{6E9F4D9A-7982-4E79-AD83-151F958A609E}" presName="text_1" presStyleLbl="node1" presStyleIdx="0" presStyleCnt="2">
        <dgm:presLayoutVars>
          <dgm:bulletEnabled val="1"/>
        </dgm:presLayoutVars>
      </dgm:prSet>
      <dgm:spPr/>
    </dgm:pt>
    <dgm:pt modelId="{A2795D4B-6BFD-4FAA-8AA2-4B469E2A615A}" type="pres">
      <dgm:prSet presAssocID="{6E9F4D9A-7982-4E79-AD83-151F958A609E}" presName="accent_1" presStyleCnt="0"/>
      <dgm:spPr/>
    </dgm:pt>
    <dgm:pt modelId="{E66318D7-016B-4650-81F6-0B4EAAB99C0D}" type="pres">
      <dgm:prSet presAssocID="{6E9F4D9A-7982-4E79-AD83-151F958A609E}" presName="accentRepeatNode" presStyleLbl="solidFgAcc1" presStyleIdx="0" presStyleCnt="2"/>
      <dgm:spPr/>
    </dgm:pt>
    <dgm:pt modelId="{05991C30-7FC1-4352-B59A-7E0B7FE28F63}" type="pres">
      <dgm:prSet presAssocID="{A1E34196-B4DD-4328-89FF-21C5ADB79BAA}" presName="text_2" presStyleLbl="node1" presStyleIdx="1" presStyleCnt="2">
        <dgm:presLayoutVars>
          <dgm:bulletEnabled val="1"/>
        </dgm:presLayoutVars>
      </dgm:prSet>
      <dgm:spPr/>
    </dgm:pt>
    <dgm:pt modelId="{275E169B-95D4-4279-87BF-7B8A3F3E9346}" type="pres">
      <dgm:prSet presAssocID="{A1E34196-B4DD-4328-89FF-21C5ADB79BAA}" presName="accent_2" presStyleCnt="0"/>
      <dgm:spPr/>
    </dgm:pt>
    <dgm:pt modelId="{7C619821-5FA7-42F7-B43A-D64A5DF8DA0C}" type="pres">
      <dgm:prSet presAssocID="{A1E34196-B4DD-4328-89FF-21C5ADB79BAA}" presName="accentRepeatNode" presStyleLbl="solidFgAcc1" presStyleIdx="1" presStyleCnt="2"/>
      <dgm:spPr/>
    </dgm:pt>
  </dgm:ptLst>
  <dgm:cxnLst>
    <dgm:cxn modelId="{5066FA05-8E7B-4738-8F61-FE247095970A}" srcId="{0AC4A5CC-9EAC-40BD-9DFC-83D3A5CE104B}" destId="{6E9F4D9A-7982-4E79-AD83-151F958A609E}" srcOrd="0" destOrd="0" parTransId="{38A80D70-A975-4DE8-B3AE-D5035D8D0CCF}" sibTransId="{BA5762CA-41E4-4968-B954-FF41917E5769}"/>
    <dgm:cxn modelId="{05DCC421-0694-4EBC-A8ED-93DE6444B840}" type="presOf" srcId="{BA5762CA-41E4-4968-B954-FF41917E5769}" destId="{CEA454F5-4BFC-4E81-8AAA-5C2D93305D3E}" srcOrd="0" destOrd="0" presId="urn:microsoft.com/office/officeart/2008/layout/VerticalCurvedList"/>
    <dgm:cxn modelId="{C8921A36-6DFB-4095-B9AE-24BFB2C897AF}" type="presOf" srcId="{6E9F4D9A-7982-4E79-AD83-151F958A609E}" destId="{A65903D9-8D02-4D89-88A3-9B8D2C824FC4}" srcOrd="0" destOrd="0" presId="urn:microsoft.com/office/officeart/2008/layout/VerticalCurvedList"/>
    <dgm:cxn modelId="{D6E0DA6D-F4AD-4713-96CE-BF218E606D16}" srcId="{0AC4A5CC-9EAC-40BD-9DFC-83D3A5CE104B}" destId="{A1E34196-B4DD-4328-89FF-21C5ADB79BAA}" srcOrd="1" destOrd="0" parTransId="{3570066A-E0DA-4FCC-BDBC-837DFFC34B7D}" sibTransId="{8DA7F050-78DB-41C5-A1D1-09BDC374CEAA}"/>
    <dgm:cxn modelId="{7218BC81-F8EE-4771-8DD4-7546CC7CB83F}" type="presOf" srcId="{0AC4A5CC-9EAC-40BD-9DFC-83D3A5CE104B}" destId="{CF85EE19-82B8-46DD-A660-B7C3EFD711C9}" srcOrd="0" destOrd="0" presId="urn:microsoft.com/office/officeart/2008/layout/VerticalCurvedList"/>
    <dgm:cxn modelId="{796BB6C5-5658-403D-83B7-C0DC413A2F35}" type="presOf" srcId="{A1E34196-B4DD-4328-89FF-21C5ADB79BAA}" destId="{05991C30-7FC1-4352-B59A-7E0B7FE28F63}" srcOrd="0" destOrd="0" presId="urn:microsoft.com/office/officeart/2008/layout/VerticalCurvedList"/>
    <dgm:cxn modelId="{6E5E26E9-D27F-4BE4-8B6C-1E0CCA177D25}" type="presParOf" srcId="{CF85EE19-82B8-46DD-A660-B7C3EFD711C9}" destId="{D009A4BB-DBB7-4DCF-9FEE-27A03CE570A6}" srcOrd="0" destOrd="0" presId="urn:microsoft.com/office/officeart/2008/layout/VerticalCurvedList"/>
    <dgm:cxn modelId="{87CB5FD2-BD40-407B-8DE3-A427BB66C379}" type="presParOf" srcId="{D009A4BB-DBB7-4DCF-9FEE-27A03CE570A6}" destId="{75A91F28-00B6-4785-8CED-C6119EB752E0}" srcOrd="0" destOrd="0" presId="urn:microsoft.com/office/officeart/2008/layout/VerticalCurvedList"/>
    <dgm:cxn modelId="{1942DA2D-0DC7-4A0E-937A-CC99664E19ED}" type="presParOf" srcId="{75A91F28-00B6-4785-8CED-C6119EB752E0}" destId="{CDF822FF-99FC-4F7A-AF05-B8AA4ADAE7B1}" srcOrd="0" destOrd="0" presId="urn:microsoft.com/office/officeart/2008/layout/VerticalCurvedList"/>
    <dgm:cxn modelId="{13947F25-BB79-4B6F-B96B-57A0D54BED00}" type="presParOf" srcId="{75A91F28-00B6-4785-8CED-C6119EB752E0}" destId="{CEA454F5-4BFC-4E81-8AAA-5C2D93305D3E}" srcOrd="1" destOrd="0" presId="urn:microsoft.com/office/officeart/2008/layout/VerticalCurvedList"/>
    <dgm:cxn modelId="{D4D90149-6DB5-4A64-B61A-0BE661E1D404}" type="presParOf" srcId="{75A91F28-00B6-4785-8CED-C6119EB752E0}" destId="{040182CD-D1D0-4CFE-A6C8-0E8805CB8CB8}" srcOrd="2" destOrd="0" presId="urn:microsoft.com/office/officeart/2008/layout/VerticalCurvedList"/>
    <dgm:cxn modelId="{2D192144-2F99-42C6-A1C2-D16D5FE62D25}" type="presParOf" srcId="{75A91F28-00B6-4785-8CED-C6119EB752E0}" destId="{8303B2E6-7FF0-44A1-BF5D-9C0BF288FEC8}" srcOrd="3" destOrd="0" presId="urn:microsoft.com/office/officeart/2008/layout/VerticalCurvedList"/>
    <dgm:cxn modelId="{0D3C6705-8638-4468-87A6-25763CE5C174}" type="presParOf" srcId="{D009A4BB-DBB7-4DCF-9FEE-27A03CE570A6}" destId="{A65903D9-8D02-4D89-88A3-9B8D2C824FC4}" srcOrd="1" destOrd="0" presId="urn:microsoft.com/office/officeart/2008/layout/VerticalCurvedList"/>
    <dgm:cxn modelId="{1D1CE632-2BDB-4123-8D8B-95D8F5540B31}" type="presParOf" srcId="{D009A4BB-DBB7-4DCF-9FEE-27A03CE570A6}" destId="{A2795D4B-6BFD-4FAA-8AA2-4B469E2A615A}" srcOrd="2" destOrd="0" presId="urn:microsoft.com/office/officeart/2008/layout/VerticalCurvedList"/>
    <dgm:cxn modelId="{1D50A54A-8609-4EC0-951E-6B781F3DC381}" type="presParOf" srcId="{A2795D4B-6BFD-4FAA-8AA2-4B469E2A615A}" destId="{E66318D7-016B-4650-81F6-0B4EAAB99C0D}" srcOrd="0" destOrd="0" presId="urn:microsoft.com/office/officeart/2008/layout/VerticalCurvedList"/>
    <dgm:cxn modelId="{D93F15BC-6F40-4893-9CD1-0F5BBD42F6DC}" type="presParOf" srcId="{D009A4BB-DBB7-4DCF-9FEE-27A03CE570A6}" destId="{05991C30-7FC1-4352-B59A-7E0B7FE28F63}" srcOrd="3" destOrd="0" presId="urn:microsoft.com/office/officeart/2008/layout/VerticalCurvedList"/>
    <dgm:cxn modelId="{6FC4201B-915D-4F00-BB20-45D678633875}" type="presParOf" srcId="{D009A4BB-DBB7-4DCF-9FEE-27A03CE570A6}" destId="{275E169B-95D4-4279-87BF-7B8A3F3E9346}" srcOrd="4" destOrd="0" presId="urn:microsoft.com/office/officeart/2008/layout/VerticalCurvedList"/>
    <dgm:cxn modelId="{EAB69E61-CC26-4C70-85B1-9E1CD51A540D}" type="presParOf" srcId="{275E169B-95D4-4279-87BF-7B8A3F3E9346}" destId="{7C619821-5FA7-42F7-B43A-D64A5DF8DA0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A6201CD-2217-492D-8431-166314FB2DDE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A20E27F8-1297-4ABB-856B-07EFE4502DC8}">
      <dgm:prSet/>
      <dgm:spPr/>
      <dgm:t>
        <a:bodyPr/>
        <a:lstStyle/>
        <a:p>
          <a:pPr rtl="0"/>
          <a:r>
            <a:rPr lang="fr-CA"/>
            <a:t>Acteurs</a:t>
          </a:r>
        </a:p>
      </dgm:t>
    </dgm:pt>
    <dgm:pt modelId="{5E2E2D30-B10E-43C7-8207-7C27810839D4}" type="parTrans" cxnId="{30E4E3A8-4D6B-4622-B76C-E69AB0D4CF41}">
      <dgm:prSet/>
      <dgm:spPr/>
      <dgm:t>
        <a:bodyPr/>
        <a:lstStyle/>
        <a:p>
          <a:endParaRPr lang="fr-CA"/>
        </a:p>
      </dgm:t>
    </dgm:pt>
    <dgm:pt modelId="{778A48F6-1058-42F9-8457-9BDBE613D212}" type="sibTrans" cxnId="{30E4E3A8-4D6B-4622-B76C-E69AB0D4CF41}">
      <dgm:prSet/>
      <dgm:spPr/>
      <dgm:t>
        <a:bodyPr/>
        <a:lstStyle/>
        <a:p>
          <a:endParaRPr lang="fr-CA"/>
        </a:p>
      </dgm:t>
    </dgm:pt>
    <dgm:pt modelId="{1BD427D5-BFDF-4D27-AF22-29DF8C485F44}">
      <dgm:prSet/>
      <dgm:spPr/>
      <dgm:t>
        <a:bodyPr/>
        <a:lstStyle/>
        <a:p>
          <a:pPr rtl="0"/>
          <a:r>
            <a:rPr lang="fr-CA"/>
            <a:t>Jodie Foster</a:t>
          </a:r>
        </a:p>
      </dgm:t>
    </dgm:pt>
    <dgm:pt modelId="{D7519C6C-D0A2-494D-A085-E4CAF8223DE7}" type="parTrans" cxnId="{BC903B99-04FC-4C2F-9FF9-9AF624877388}">
      <dgm:prSet/>
      <dgm:spPr/>
      <dgm:t>
        <a:bodyPr/>
        <a:lstStyle/>
        <a:p>
          <a:endParaRPr lang="fr-CA"/>
        </a:p>
      </dgm:t>
    </dgm:pt>
    <dgm:pt modelId="{612AF7DA-20C4-4BC9-B997-D7BAE0BA774F}" type="sibTrans" cxnId="{BC903B99-04FC-4C2F-9FF9-9AF624877388}">
      <dgm:prSet/>
      <dgm:spPr/>
      <dgm:t>
        <a:bodyPr/>
        <a:lstStyle/>
        <a:p>
          <a:endParaRPr lang="fr-CA"/>
        </a:p>
      </dgm:t>
    </dgm:pt>
    <dgm:pt modelId="{AF95C90E-FC18-478A-A9CD-210D86ACA4C3}">
      <dgm:prSet/>
      <dgm:spPr/>
      <dgm:t>
        <a:bodyPr/>
        <a:lstStyle/>
        <a:p>
          <a:pPr rtl="0"/>
          <a:r>
            <a:rPr lang="fr-CA"/>
            <a:t>Anthony Hopkins</a:t>
          </a:r>
        </a:p>
      </dgm:t>
    </dgm:pt>
    <dgm:pt modelId="{8EEC7419-DAFD-42B1-8099-C9125F0C74A5}" type="parTrans" cxnId="{FDEB0620-B8A6-4357-BBD3-BB76600E98F8}">
      <dgm:prSet/>
      <dgm:spPr/>
      <dgm:t>
        <a:bodyPr/>
        <a:lstStyle/>
        <a:p>
          <a:endParaRPr lang="fr-CA"/>
        </a:p>
      </dgm:t>
    </dgm:pt>
    <dgm:pt modelId="{E5A70521-1492-4474-9861-75869ABB875D}" type="sibTrans" cxnId="{FDEB0620-B8A6-4357-BBD3-BB76600E98F8}">
      <dgm:prSet/>
      <dgm:spPr/>
      <dgm:t>
        <a:bodyPr/>
        <a:lstStyle/>
        <a:p>
          <a:endParaRPr lang="fr-CA"/>
        </a:p>
      </dgm:t>
    </dgm:pt>
    <dgm:pt modelId="{94D973F8-E328-41A0-B380-B88237F828FF}" type="pres">
      <dgm:prSet presAssocID="{2A6201CD-2217-492D-8431-166314FB2DDE}" presName="Name0" presStyleCnt="0">
        <dgm:presLayoutVars>
          <dgm:dir/>
          <dgm:resizeHandles val="exact"/>
        </dgm:presLayoutVars>
      </dgm:prSet>
      <dgm:spPr/>
    </dgm:pt>
    <dgm:pt modelId="{D5AFC90E-B8DF-4BEF-8A71-25297ABEE940}" type="pres">
      <dgm:prSet presAssocID="{2A6201CD-2217-492D-8431-166314FB2DDE}" presName="vNodes" presStyleCnt="0"/>
      <dgm:spPr/>
    </dgm:pt>
    <dgm:pt modelId="{C454AE8F-C82F-416A-98E0-B4B43C74F9AB}" type="pres">
      <dgm:prSet presAssocID="{2A6201CD-2217-492D-8431-166314FB2DDE}" presName="lastNode" presStyleLbl="node1" presStyleIdx="0" presStyleCnt="1">
        <dgm:presLayoutVars>
          <dgm:bulletEnabled val="1"/>
        </dgm:presLayoutVars>
      </dgm:prSet>
      <dgm:spPr/>
    </dgm:pt>
  </dgm:ptLst>
  <dgm:cxnLst>
    <dgm:cxn modelId="{FDEB0620-B8A6-4357-BBD3-BB76600E98F8}" srcId="{A20E27F8-1297-4ABB-856B-07EFE4502DC8}" destId="{AF95C90E-FC18-478A-A9CD-210D86ACA4C3}" srcOrd="1" destOrd="0" parTransId="{8EEC7419-DAFD-42B1-8099-C9125F0C74A5}" sibTransId="{E5A70521-1492-4474-9861-75869ABB875D}"/>
    <dgm:cxn modelId="{43BE3839-7560-4A88-B031-24E2090651E7}" type="presOf" srcId="{AF95C90E-FC18-478A-A9CD-210D86ACA4C3}" destId="{C454AE8F-C82F-416A-98E0-B4B43C74F9AB}" srcOrd="0" destOrd="2" presId="urn:microsoft.com/office/officeart/2005/8/layout/equation2"/>
    <dgm:cxn modelId="{E9102894-50E2-4A94-BA94-B61C7D7A21CE}" type="presOf" srcId="{2A6201CD-2217-492D-8431-166314FB2DDE}" destId="{94D973F8-E328-41A0-B380-B88237F828FF}" srcOrd="0" destOrd="0" presId="urn:microsoft.com/office/officeart/2005/8/layout/equation2"/>
    <dgm:cxn modelId="{BC903B99-04FC-4C2F-9FF9-9AF624877388}" srcId="{A20E27F8-1297-4ABB-856B-07EFE4502DC8}" destId="{1BD427D5-BFDF-4D27-AF22-29DF8C485F44}" srcOrd="0" destOrd="0" parTransId="{D7519C6C-D0A2-494D-A085-E4CAF8223DE7}" sibTransId="{612AF7DA-20C4-4BC9-B997-D7BAE0BA774F}"/>
    <dgm:cxn modelId="{30E4E3A8-4D6B-4622-B76C-E69AB0D4CF41}" srcId="{2A6201CD-2217-492D-8431-166314FB2DDE}" destId="{A20E27F8-1297-4ABB-856B-07EFE4502DC8}" srcOrd="0" destOrd="0" parTransId="{5E2E2D30-B10E-43C7-8207-7C27810839D4}" sibTransId="{778A48F6-1058-42F9-8457-9BDBE613D212}"/>
    <dgm:cxn modelId="{921CCDAC-01C2-4933-A250-AE9B3E2CE593}" type="presOf" srcId="{A20E27F8-1297-4ABB-856B-07EFE4502DC8}" destId="{C454AE8F-C82F-416A-98E0-B4B43C74F9AB}" srcOrd="0" destOrd="0" presId="urn:microsoft.com/office/officeart/2005/8/layout/equation2"/>
    <dgm:cxn modelId="{B2A3DAE6-ADB0-46EB-88A3-162568BAC531}" type="presOf" srcId="{1BD427D5-BFDF-4D27-AF22-29DF8C485F44}" destId="{C454AE8F-C82F-416A-98E0-B4B43C74F9AB}" srcOrd="0" destOrd="1" presId="urn:microsoft.com/office/officeart/2005/8/layout/equation2"/>
    <dgm:cxn modelId="{E0EA02D2-CB54-455E-9D56-0C67C59B8694}" type="presParOf" srcId="{94D973F8-E328-41A0-B380-B88237F828FF}" destId="{D5AFC90E-B8DF-4BEF-8A71-25297ABEE940}" srcOrd="0" destOrd="0" presId="urn:microsoft.com/office/officeart/2005/8/layout/equation2"/>
    <dgm:cxn modelId="{B64895B5-BE91-4B03-B34E-B9568F0D9DE0}" type="presParOf" srcId="{94D973F8-E328-41A0-B380-B88237F828FF}" destId="{C454AE8F-C82F-416A-98E0-B4B43C74F9AB}" srcOrd="1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D22AD34-DF91-4360-B1EC-72E9A30BDC2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3238D8E6-1F63-4324-8EBD-6CA567B34D82}">
      <dgm:prSet/>
      <dgm:spPr/>
      <dgm:t>
        <a:bodyPr/>
        <a:lstStyle/>
        <a:p>
          <a:pPr rtl="0"/>
          <a:r>
            <a:rPr lang="fr-CA"/>
            <a:t>Description du film</a:t>
          </a:r>
        </a:p>
      </dgm:t>
    </dgm:pt>
    <dgm:pt modelId="{6F89BA51-68FB-4955-85CF-E9189CC41CE5}" type="parTrans" cxnId="{B5449236-310A-433F-8DC9-02F802B6C9D7}">
      <dgm:prSet/>
      <dgm:spPr/>
      <dgm:t>
        <a:bodyPr/>
        <a:lstStyle/>
        <a:p>
          <a:endParaRPr lang="fr-CA"/>
        </a:p>
      </dgm:t>
    </dgm:pt>
    <dgm:pt modelId="{3AEFD785-8144-4643-A3CA-461961CC3AC0}" type="sibTrans" cxnId="{B5449236-310A-433F-8DC9-02F802B6C9D7}">
      <dgm:prSet/>
      <dgm:spPr/>
      <dgm:t>
        <a:bodyPr/>
        <a:lstStyle/>
        <a:p>
          <a:endParaRPr lang="fr-CA"/>
        </a:p>
      </dgm:t>
    </dgm:pt>
    <dgm:pt modelId="{74FD1AB1-0EE4-4786-AD4A-55BAFAA4C56A}">
      <dgm:prSet/>
      <dgm:spPr/>
      <dgm:t>
        <a:bodyPr/>
        <a:lstStyle/>
        <a:p>
          <a:pPr rtl="0"/>
          <a:r>
            <a:rPr lang="fr-CA"/>
            <a:t>Pour capturer un dangereux tueur, l’agent du FBI Clarice Starling doit conclure un marché avec l’insensé Hannibal Lector.</a:t>
          </a:r>
        </a:p>
      </dgm:t>
    </dgm:pt>
    <dgm:pt modelId="{D62CA1BF-9956-4972-9DD2-4EB890EFBDE5}" type="parTrans" cxnId="{033A86CE-D000-498D-82CE-46DF028FF444}">
      <dgm:prSet/>
      <dgm:spPr/>
      <dgm:t>
        <a:bodyPr/>
        <a:lstStyle/>
        <a:p>
          <a:endParaRPr lang="fr-CA"/>
        </a:p>
      </dgm:t>
    </dgm:pt>
    <dgm:pt modelId="{2D349060-2D54-4FF9-AC63-4D71CDC2729A}" type="sibTrans" cxnId="{033A86CE-D000-498D-82CE-46DF028FF444}">
      <dgm:prSet/>
      <dgm:spPr/>
      <dgm:t>
        <a:bodyPr/>
        <a:lstStyle/>
        <a:p>
          <a:endParaRPr lang="fr-CA"/>
        </a:p>
      </dgm:t>
    </dgm:pt>
    <dgm:pt modelId="{4EE68311-4F9F-4D15-B49E-09258B2842A3}">
      <dgm:prSet/>
      <dgm:spPr/>
      <dgm:t>
        <a:bodyPr/>
        <a:lstStyle/>
        <a:p>
          <a:pPr rtl="0"/>
          <a:r>
            <a:rPr lang="fr-CA"/>
            <a:t>Durée</a:t>
          </a:r>
        </a:p>
      </dgm:t>
    </dgm:pt>
    <dgm:pt modelId="{24AF29D5-A00B-4A21-9605-1CA31B163309}" type="parTrans" cxnId="{DCF2DB0A-92A5-4EED-8B80-4A07EBB9703D}">
      <dgm:prSet/>
      <dgm:spPr/>
      <dgm:t>
        <a:bodyPr/>
        <a:lstStyle/>
        <a:p>
          <a:endParaRPr lang="fr-CA"/>
        </a:p>
      </dgm:t>
    </dgm:pt>
    <dgm:pt modelId="{2F59B5BA-4160-4CDB-B6BB-FBD904ED580C}" type="sibTrans" cxnId="{DCF2DB0A-92A5-4EED-8B80-4A07EBB9703D}">
      <dgm:prSet/>
      <dgm:spPr/>
      <dgm:t>
        <a:bodyPr/>
        <a:lstStyle/>
        <a:p>
          <a:endParaRPr lang="fr-CA"/>
        </a:p>
      </dgm:t>
    </dgm:pt>
    <dgm:pt modelId="{82BFBEBA-41D6-4C54-B223-A647C8C05E87}">
      <dgm:prSet/>
      <dgm:spPr/>
      <dgm:t>
        <a:bodyPr/>
        <a:lstStyle/>
        <a:p>
          <a:pPr rtl="0"/>
          <a:r>
            <a:rPr lang="fr-CA"/>
            <a:t>118 min.</a:t>
          </a:r>
        </a:p>
      </dgm:t>
    </dgm:pt>
    <dgm:pt modelId="{806DA0AA-21AD-4EA4-8602-538BA475D151}" type="parTrans" cxnId="{CBD3965B-AD11-473F-A18A-F42E43B990DB}">
      <dgm:prSet/>
      <dgm:spPr/>
      <dgm:t>
        <a:bodyPr/>
        <a:lstStyle/>
        <a:p>
          <a:endParaRPr lang="fr-CA"/>
        </a:p>
      </dgm:t>
    </dgm:pt>
    <dgm:pt modelId="{46EE22DD-7168-47E5-9594-141D62A36358}" type="sibTrans" cxnId="{CBD3965B-AD11-473F-A18A-F42E43B990DB}">
      <dgm:prSet/>
      <dgm:spPr/>
      <dgm:t>
        <a:bodyPr/>
        <a:lstStyle/>
        <a:p>
          <a:endParaRPr lang="fr-CA"/>
        </a:p>
      </dgm:t>
    </dgm:pt>
    <dgm:pt modelId="{050591CF-ADB8-4835-A690-AD17B4C81C91}" type="pres">
      <dgm:prSet presAssocID="{0D22AD34-DF91-4360-B1EC-72E9A30BDC22}" presName="linear" presStyleCnt="0">
        <dgm:presLayoutVars>
          <dgm:dir/>
          <dgm:animLvl val="lvl"/>
          <dgm:resizeHandles val="exact"/>
        </dgm:presLayoutVars>
      </dgm:prSet>
      <dgm:spPr/>
    </dgm:pt>
    <dgm:pt modelId="{E643916F-FF4D-41B8-9F52-EDC457981452}" type="pres">
      <dgm:prSet presAssocID="{3238D8E6-1F63-4324-8EBD-6CA567B34D82}" presName="parentLin" presStyleCnt="0"/>
      <dgm:spPr/>
    </dgm:pt>
    <dgm:pt modelId="{B2CB4777-2033-471D-BF56-DC6FB5EC9FC4}" type="pres">
      <dgm:prSet presAssocID="{3238D8E6-1F63-4324-8EBD-6CA567B34D82}" presName="parentLeftMargin" presStyleLbl="node1" presStyleIdx="0" presStyleCnt="2"/>
      <dgm:spPr/>
    </dgm:pt>
    <dgm:pt modelId="{6B854E44-ADD7-4AAA-A6A6-9E132FB92CA1}" type="pres">
      <dgm:prSet presAssocID="{3238D8E6-1F63-4324-8EBD-6CA567B34D82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35AEFE35-8E0B-48B9-BD6B-958692C73480}" type="pres">
      <dgm:prSet presAssocID="{3238D8E6-1F63-4324-8EBD-6CA567B34D82}" presName="negativeSpace" presStyleCnt="0"/>
      <dgm:spPr/>
    </dgm:pt>
    <dgm:pt modelId="{8CB37699-0938-4FE0-AA43-B4857C3926D9}" type="pres">
      <dgm:prSet presAssocID="{3238D8E6-1F63-4324-8EBD-6CA567B34D82}" presName="childText" presStyleLbl="conFgAcc1" presStyleIdx="0" presStyleCnt="2">
        <dgm:presLayoutVars>
          <dgm:bulletEnabled val="1"/>
        </dgm:presLayoutVars>
      </dgm:prSet>
      <dgm:spPr/>
    </dgm:pt>
    <dgm:pt modelId="{B27CBFBD-FFA3-403C-903D-FDC6C54E96BB}" type="pres">
      <dgm:prSet presAssocID="{3AEFD785-8144-4643-A3CA-461961CC3AC0}" presName="spaceBetweenRectangles" presStyleCnt="0"/>
      <dgm:spPr/>
    </dgm:pt>
    <dgm:pt modelId="{51491582-AD64-40BD-89A7-70DAECA791CB}" type="pres">
      <dgm:prSet presAssocID="{4EE68311-4F9F-4D15-B49E-09258B2842A3}" presName="parentLin" presStyleCnt="0"/>
      <dgm:spPr/>
    </dgm:pt>
    <dgm:pt modelId="{BA3FE5A1-C66D-4436-874B-FAE8D1821562}" type="pres">
      <dgm:prSet presAssocID="{4EE68311-4F9F-4D15-B49E-09258B2842A3}" presName="parentLeftMargin" presStyleLbl="node1" presStyleIdx="0" presStyleCnt="2"/>
      <dgm:spPr/>
    </dgm:pt>
    <dgm:pt modelId="{62428F13-3D74-4D25-9EE9-9EC8EC0B4CE9}" type="pres">
      <dgm:prSet presAssocID="{4EE68311-4F9F-4D15-B49E-09258B2842A3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0AE3CA9E-0184-4205-BC5F-674DF17C9A3E}" type="pres">
      <dgm:prSet presAssocID="{4EE68311-4F9F-4D15-B49E-09258B2842A3}" presName="negativeSpace" presStyleCnt="0"/>
      <dgm:spPr/>
    </dgm:pt>
    <dgm:pt modelId="{B6537C2F-65C1-4D87-AD52-73F37747D4AE}" type="pres">
      <dgm:prSet presAssocID="{4EE68311-4F9F-4D15-B49E-09258B2842A3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DCF2DB0A-92A5-4EED-8B80-4A07EBB9703D}" srcId="{0D22AD34-DF91-4360-B1EC-72E9A30BDC22}" destId="{4EE68311-4F9F-4D15-B49E-09258B2842A3}" srcOrd="1" destOrd="0" parTransId="{24AF29D5-A00B-4A21-9605-1CA31B163309}" sibTransId="{2F59B5BA-4160-4CDB-B6BB-FBD904ED580C}"/>
    <dgm:cxn modelId="{B5449236-310A-433F-8DC9-02F802B6C9D7}" srcId="{0D22AD34-DF91-4360-B1EC-72E9A30BDC22}" destId="{3238D8E6-1F63-4324-8EBD-6CA567B34D82}" srcOrd="0" destOrd="0" parTransId="{6F89BA51-68FB-4955-85CF-E9189CC41CE5}" sibTransId="{3AEFD785-8144-4643-A3CA-461961CC3AC0}"/>
    <dgm:cxn modelId="{CBD3965B-AD11-473F-A18A-F42E43B990DB}" srcId="{4EE68311-4F9F-4D15-B49E-09258B2842A3}" destId="{82BFBEBA-41D6-4C54-B223-A647C8C05E87}" srcOrd="0" destOrd="0" parTransId="{806DA0AA-21AD-4EA4-8602-538BA475D151}" sibTransId="{46EE22DD-7168-47E5-9594-141D62A36358}"/>
    <dgm:cxn modelId="{975AFD61-16BA-4BB5-85D2-F46AC4A9FBBF}" type="presOf" srcId="{0D22AD34-DF91-4360-B1EC-72E9A30BDC22}" destId="{050591CF-ADB8-4835-A690-AD17B4C81C91}" srcOrd="0" destOrd="0" presId="urn:microsoft.com/office/officeart/2005/8/layout/list1"/>
    <dgm:cxn modelId="{1657C743-AF0A-4EED-BB7B-CCCDC0E7029B}" type="presOf" srcId="{74FD1AB1-0EE4-4786-AD4A-55BAFAA4C56A}" destId="{8CB37699-0938-4FE0-AA43-B4857C3926D9}" srcOrd="0" destOrd="0" presId="urn:microsoft.com/office/officeart/2005/8/layout/list1"/>
    <dgm:cxn modelId="{849B1266-CC6E-41BB-A0D0-11CBEC2C7EA8}" type="presOf" srcId="{3238D8E6-1F63-4324-8EBD-6CA567B34D82}" destId="{6B854E44-ADD7-4AAA-A6A6-9E132FB92CA1}" srcOrd="1" destOrd="0" presId="urn:microsoft.com/office/officeart/2005/8/layout/list1"/>
    <dgm:cxn modelId="{2E365052-5FE1-4F96-AA13-59A6C50FF99E}" type="presOf" srcId="{4EE68311-4F9F-4D15-B49E-09258B2842A3}" destId="{BA3FE5A1-C66D-4436-874B-FAE8D1821562}" srcOrd="0" destOrd="0" presId="urn:microsoft.com/office/officeart/2005/8/layout/list1"/>
    <dgm:cxn modelId="{DF89B888-536E-46E5-B58D-D3B987AA6D8C}" type="presOf" srcId="{82BFBEBA-41D6-4C54-B223-A647C8C05E87}" destId="{B6537C2F-65C1-4D87-AD52-73F37747D4AE}" srcOrd="0" destOrd="0" presId="urn:microsoft.com/office/officeart/2005/8/layout/list1"/>
    <dgm:cxn modelId="{506325A3-E85D-4429-8129-953B1DC1C2FC}" type="presOf" srcId="{4EE68311-4F9F-4D15-B49E-09258B2842A3}" destId="{62428F13-3D74-4D25-9EE9-9EC8EC0B4CE9}" srcOrd="1" destOrd="0" presId="urn:microsoft.com/office/officeart/2005/8/layout/list1"/>
    <dgm:cxn modelId="{033A86CE-D000-498D-82CE-46DF028FF444}" srcId="{3238D8E6-1F63-4324-8EBD-6CA567B34D82}" destId="{74FD1AB1-0EE4-4786-AD4A-55BAFAA4C56A}" srcOrd="0" destOrd="0" parTransId="{D62CA1BF-9956-4972-9DD2-4EB890EFBDE5}" sibTransId="{2D349060-2D54-4FF9-AC63-4D71CDC2729A}"/>
    <dgm:cxn modelId="{19225FEA-2E20-42FE-AE54-3F77CC11A93D}" type="presOf" srcId="{3238D8E6-1F63-4324-8EBD-6CA567B34D82}" destId="{B2CB4777-2033-471D-BF56-DC6FB5EC9FC4}" srcOrd="0" destOrd="0" presId="urn:microsoft.com/office/officeart/2005/8/layout/list1"/>
    <dgm:cxn modelId="{7EF8C1D8-D1EE-4234-9C4A-A4BB9B333106}" type="presParOf" srcId="{050591CF-ADB8-4835-A690-AD17B4C81C91}" destId="{E643916F-FF4D-41B8-9F52-EDC457981452}" srcOrd="0" destOrd="0" presId="urn:microsoft.com/office/officeart/2005/8/layout/list1"/>
    <dgm:cxn modelId="{A08A57E8-B4F5-466F-940C-6FB8C658D057}" type="presParOf" srcId="{E643916F-FF4D-41B8-9F52-EDC457981452}" destId="{B2CB4777-2033-471D-BF56-DC6FB5EC9FC4}" srcOrd="0" destOrd="0" presId="urn:microsoft.com/office/officeart/2005/8/layout/list1"/>
    <dgm:cxn modelId="{858DCC6B-CCB8-40CB-A906-3C9763F9B6D9}" type="presParOf" srcId="{E643916F-FF4D-41B8-9F52-EDC457981452}" destId="{6B854E44-ADD7-4AAA-A6A6-9E132FB92CA1}" srcOrd="1" destOrd="0" presId="urn:microsoft.com/office/officeart/2005/8/layout/list1"/>
    <dgm:cxn modelId="{D93F69A3-1062-4C64-A4D1-B6363014E6B7}" type="presParOf" srcId="{050591CF-ADB8-4835-A690-AD17B4C81C91}" destId="{35AEFE35-8E0B-48B9-BD6B-958692C73480}" srcOrd="1" destOrd="0" presId="urn:microsoft.com/office/officeart/2005/8/layout/list1"/>
    <dgm:cxn modelId="{0C66F35B-DD53-41A5-94B0-820F7EF709FD}" type="presParOf" srcId="{050591CF-ADB8-4835-A690-AD17B4C81C91}" destId="{8CB37699-0938-4FE0-AA43-B4857C3926D9}" srcOrd="2" destOrd="0" presId="urn:microsoft.com/office/officeart/2005/8/layout/list1"/>
    <dgm:cxn modelId="{AEA908C2-0204-4EA7-9D2F-7BCC06EEBF11}" type="presParOf" srcId="{050591CF-ADB8-4835-A690-AD17B4C81C91}" destId="{B27CBFBD-FFA3-403C-903D-FDC6C54E96BB}" srcOrd="3" destOrd="0" presId="urn:microsoft.com/office/officeart/2005/8/layout/list1"/>
    <dgm:cxn modelId="{E0EEE16A-7EA0-43C9-BE47-7EDE74E37198}" type="presParOf" srcId="{050591CF-ADB8-4835-A690-AD17B4C81C91}" destId="{51491582-AD64-40BD-89A7-70DAECA791CB}" srcOrd="4" destOrd="0" presId="urn:microsoft.com/office/officeart/2005/8/layout/list1"/>
    <dgm:cxn modelId="{1865DA50-845F-46AF-88A9-FD72D077900A}" type="presParOf" srcId="{51491582-AD64-40BD-89A7-70DAECA791CB}" destId="{BA3FE5A1-C66D-4436-874B-FAE8D1821562}" srcOrd="0" destOrd="0" presId="urn:microsoft.com/office/officeart/2005/8/layout/list1"/>
    <dgm:cxn modelId="{90D924E2-2904-4273-B222-8200E5C0BD67}" type="presParOf" srcId="{51491582-AD64-40BD-89A7-70DAECA791CB}" destId="{62428F13-3D74-4D25-9EE9-9EC8EC0B4CE9}" srcOrd="1" destOrd="0" presId="urn:microsoft.com/office/officeart/2005/8/layout/list1"/>
    <dgm:cxn modelId="{5040A86D-54A0-4858-877F-3D848831A5AB}" type="presParOf" srcId="{050591CF-ADB8-4835-A690-AD17B4C81C91}" destId="{0AE3CA9E-0184-4205-BC5F-674DF17C9A3E}" srcOrd="5" destOrd="0" presId="urn:microsoft.com/office/officeart/2005/8/layout/list1"/>
    <dgm:cxn modelId="{99A3CF8D-3E8E-44E1-8327-D22A402A1FDF}" type="presParOf" srcId="{050591CF-ADB8-4835-A690-AD17B4C81C91}" destId="{B6537C2F-65C1-4D87-AD52-73F37747D4AE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4ADABA2-73CD-430B-8C30-5E8F96F435CD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AAE12F71-21E6-4B42-9135-C0257C344516}">
      <dgm:prSet/>
      <dgm:spPr/>
      <dgm:t>
        <a:bodyPr/>
        <a:lstStyle/>
        <a:p>
          <a:pPr rtl="0"/>
          <a:r>
            <a:rPr lang="fr-CA"/>
            <a:t>Acteurs</a:t>
          </a:r>
        </a:p>
      </dgm:t>
    </dgm:pt>
    <dgm:pt modelId="{3D94AC34-4CE8-41FA-B4D3-DD54BE1469BE}" type="parTrans" cxnId="{C24CFF7F-C251-4420-887E-04512DB989DD}">
      <dgm:prSet/>
      <dgm:spPr/>
      <dgm:t>
        <a:bodyPr/>
        <a:lstStyle/>
        <a:p>
          <a:endParaRPr lang="fr-CA"/>
        </a:p>
      </dgm:t>
    </dgm:pt>
    <dgm:pt modelId="{10E6A802-187C-4AE2-A8EB-619CBACFA477}" type="sibTrans" cxnId="{C24CFF7F-C251-4420-887E-04512DB989DD}">
      <dgm:prSet/>
      <dgm:spPr/>
      <dgm:t>
        <a:bodyPr/>
        <a:lstStyle/>
        <a:p>
          <a:endParaRPr lang="fr-CA"/>
        </a:p>
      </dgm:t>
    </dgm:pt>
    <dgm:pt modelId="{B6CCF6FD-A014-4536-A5FC-99A4DD2D4031}">
      <dgm:prSet/>
      <dgm:spPr/>
      <dgm:t>
        <a:bodyPr/>
        <a:lstStyle/>
        <a:p>
          <a:pPr rtl="0"/>
          <a:r>
            <a:rPr lang="fr-CA"/>
            <a:t>Patricia Arquette</a:t>
          </a:r>
        </a:p>
      </dgm:t>
    </dgm:pt>
    <dgm:pt modelId="{40D3534E-4787-4ACE-90CF-4CD86EB99CBB}" type="parTrans" cxnId="{59B9E060-4EBE-49D8-AE8C-772237299CE6}">
      <dgm:prSet/>
      <dgm:spPr/>
      <dgm:t>
        <a:bodyPr/>
        <a:lstStyle/>
        <a:p>
          <a:endParaRPr lang="fr-CA"/>
        </a:p>
      </dgm:t>
    </dgm:pt>
    <dgm:pt modelId="{7EB3A44B-9D55-4562-8A08-B55C3DD481E3}" type="sibTrans" cxnId="{59B9E060-4EBE-49D8-AE8C-772237299CE6}">
      <dgm:prSet/>
      <dgm:spPr/>
      <dgm:t>
        <a:bodyPr/>
        <a:lstStyle/>
        <a:p>
          <a:endParaRPr lang="fr-CA"/>
        </a:p>
      </dgm:t>
    </dgm:pt>
    <dgm:pt modelId="{6996891C-4F90-435E-922A-65E1C3240DF0}">
      <dgm:prSet/>
      <dgm:spPr/>
      <dgm:t>
        <a:bodyPr/>
        <a:lstStyle/>
        <a:p>
          <a:pPr rtl="0"/>
          <a:r>
            <a:rPr lang="fr-CA"/>
            <a:t>Gabriel Byrne</a:t>
          </a:r>
        </a:p>
      </dgm:t>
    </dgm:pt>
    <dgm:pt modelId="{3975A388-FD56-48B6-9F1E-12B8C030EDB7}" type="parTrans" cxnId="{35E95633-AB2C-4429-A009-67B2114E9A6E}">
      <dgm:prSet/>
      <dgm:spPr/>
      <dgm:t>
        <a:bodyPr/>
        <a:lstStyle/>
        <a:p>
          <a:endParaRPr lang="fr-CA"/>
        </a:p>
      </dgm:t>
    </dgm:pt>
    <dgm:pt modelId="{FB19294F-9692-4973-887E-4C07FE8AD8F3}" type="sibTrans" cxnId="{35E95633-AB2C-4429-A009-67B2114E9A6E}">
      <dgm:prSet/>
      <dgm:spPr/>
      <dgm:t>
        <a:bodyPr/>
        <a:lstStyle/>
        <a:p>
          <a:endParaRPr lang="fr-CA"/>
        </a:p>
      </dgm:t>
    </dgm:pt>
    <dgm:pt modelId="{E4E04478-A709-49EB-B868-8E2426ED5E15}">
      <dgm:prSet/>
      <dgm:spPr/>
      <dgm:t>
        <a:bodyPr/>
        <a:lstStyle/>
        <a:p>
          <a:pPr rtl="0"/>
          <a:r>
            <a:rPr lang="fr-CA"/>
            <a:t>Jonathan Pryce</a:t>
          </a:r>
        </a:p>
      </dgm:t>
    </dgm:pt>
    <dgm:pt modelId="{9E2D6E83-70D6-4D84-A72E-A81B74819C76}" type="parTrans" cxnId="{F052D4CA-B833-44DB-A056-7AFA2E22BA2C}">
      <dgm:prSet/>
      <dgm:spPr/>
      <dgm:t>
        <a:bodyPr/>
        <a:lstStyle/>
        <a:p>
          <a:endParaRPr lang="fr-CA"/>
        </a:p>
      </dgm:t>
    </dgm:pt>
    <dgm:pt modelId="{4F1C7DEA-E7D5-4203-9EB1-DE4E6E1B5F14}" type="sibTrans" cxnId="{F052D4CA-B833-44DB-A056-7AFA2E22BA2C}">
      <dgm:prSet/>
      <dgm:spPr/>
      <dgm:t>
        <a:bodyPr/>
        <a:lstStyle/>
        <a:p>
          <a:endParaRPr lang="fr-CA"/>
        </a:p>
      </dgm:t>
    </dgm:pt>
    <dgm:pt modelId="{3C5A236D-D963-4601-90D5-A03EA2B7AA17}" type="pres">
      <dgm:prSet presAssocID="{44ADABA2-73CD-430B-8C30-5E8F96F435CD}" presName="Name0" presStyleCnt="0">
        <dgm:presLayoutVars>
          <dgm:dir/>
          <dgm:resizeHandles val="exact"/>
        </dgm:presLayoutVars>
      </dgm:prSet>
      <dgm:spPr/>
    </dgm:pt>
    <dgm:pt modelId="{85E071F4-1DDD-489E-BD88-FE06ACCA3A7E}" type="pres">
      <dgm:prSet presAssocID="{44ADABA2-73CD-430B-8C30-5E8F96F435CD}" presName="vNodes" presStyleCnt="0"/>
      <dgm:spPr/>
    </dgm:pt>
    <dgm:pt modelId="{1D16E25A-2C40-43A9-B4DF-FB5901220591}" type="pres">
      <dgm:prSet presAssocID="{44ADABA2-73CD-430B-8C30-5E8F96F435CD}" presName="lastNode" presStyleLbl="node1" presStyleIdx="0" presStyleCnt="1">
        <dgm:presLayoutVars>
          <dgm:bulletEnabled val="1"/>
        </dgm:presLayoutVars>
      </dgm:prSet>
      <dgm:spPr/>
    </dgm:pt>
  </dgm:ptLst>
  <dgm:cxnLst>
    <dgm:cxn modelId="{8106F631-31F0-4D27-B94B-B0C1EBE32C50}" type="presOf" srcId="{44ADABA2-73CD-430B-8C30-5E8F96F435CD}" destId="{3C5A236D-D963-4601-90D5-A03EA2B7AA17}" srcOrd="0" destOrd="0" presId="urn:microsoft.com/office/officeart/2005/8/layout/equation2"/>
    <dgm:cxn modelId="{35E95633-AB2C-4429-A009-67B2114E9A6E}" srcId="{AAE12F71-21E6-4B42-9135-C0257C344516}" destId="{6996891C-4F90-435E-922A-65E1C3240DF0}" srcOrd="1" destOrd="0" parTransId="{3975A388-FD56-48B6-9F1E-12B8C030EDB7}" sibTransId="{FB19294F-9692-4973-887E-4C07FE8AD8F3}"/>
    <dgm:cxn modelId="{59B9E060-4EBE-49D8-AE8C-772237299CE6}" srcId="{AAE12F71-21E6-4B42-9135-C0257C344516}" destId="{B6CCF6FD-A014-4536-A5FC-99A4DD2D4031}" srcOrd="0" destOrd="0" parTransId="{40D3534E-4787-4ACE-90CF-4CD86EB99CBB}" sibTransId="{7EB3A44B-9D55-4562-8A08-B55C3DD481E3}"/>
    <dgm:cxn modelId="{1705066F-5FDD-41FD-88FD-9DB0DD2CC093}" type="presOf" srcId="{E4E04478-A709-49EB-B868-8E2426ED5E15}" destId="{1D16E25A-2C40-43A9-B4DF-FB5901220591}" srcOrd="0" destOrd="3" presId="urn:microsoft.com/office/officeart/2005/8/layout/equation2"/>
    <dgm:cxn modelId="{C24CFF7F-C251-4420-887E-04512DB989DD}" srcId="{44ADABA2-73CD-430B-8C30-5E8F96F435CD}" destId="{AAE12F71-21E6-4B42-9135-C0257C344516}" srcOrd="0" destOrd="0" parTransId="{3D94AC34-4CE8-41FA-B4D3-DD54BE1469BE}" sibTransId="{10E6A802-187C-4AE2-A8EB-619CBACFA477}"/>
    <dgm:cxn modelId="{028D05BF-AA33-488C-940E-8A4DBD439382}" type="presOf" srcId="{AAE12F71-21E6-4B42-9135-C0257C344516}" destId="{1D16E25A-2C40-43A9-B4DF-FB5901220591}" srcOrd="0" destOrd="0" presId="urn:microsoft.com/office/officeart/2005/8/layout/equation2"/>
    <dgm:cxn modelId="{F052D4CA-B833-44DB-A056-7AFA2E22BA2C}" srcId="{AAE12F71-21E6-4B42-9135-C0257C344516}" destId="{E4E04478-A709-49EB-B868-8E2426ED5E15}" srcOrd="2" destOrd="0" parTransId="{9E2D6E83-70D6-4D84-A72E-A81B74819C76}" sibTransId="{4F1C7DEA-E7D5-4203-9EB1-DE4E6E1B5F14}"/>
    <dgm:cxn modelId="{7C73B9DC-F1EC-4812-87D5-F2A340903920}" type="presOf" srcId="{B6CCF6FD-A014-4536-A5FC-99A4DD2D4031}" destId="{1D16E25A-2C40-43A9-B4DF-FB5901220591}" srcOrd="0" destOrd="1" presId="urn:microsoft.com/office/officeart/2005/8/layout/equation2"/>
    <dgm:cxn modelId="{5F8A27F2-2CB9-4B92-962B-E44D63CF551E}" type="presOf" srcId="{6996891C-4F90-435E-922A-65E1C3240DF0}" destId="{1D16E25A-2C40-43A9-B4DF-FB5901220591}" srcOrd="0" destOrd="2" presId="urn:microsoft.com/office/officeart/2005/8/layout/equation2"/>
    <dgm:cxn modelId="{E6B6C9C1-4506-44FE-A214-9C27F2548A30}" type="presParOf" srcId="{3C5A236D-D963-4601-90D5-A03EA2B7AA17}" destId="{85E071F4-1DDD-489E-BD88-FE06ACCA3A7E}" srcOrd="0" destOrd="0" presId="urn:microsoft.com/office/officeart/2005/8/layout/equation2"/>
    <dgm:cxn modelId="{95809059-617A-4F3B-A1F0-DBF9953E4160}" type="presParOf" srcId="{3C5A236D-D963-4601-90D5-A03EA2B7AA17}" destId="{1D16E25A-2C40-43A9-B4DF-FB5901220591}" srcOrd="1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862AC47-9D82-4B5D-977E-74876194C545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66133C86-4B98-4A42-9F2D-73AA7DE4F851}">
      <dgm:prSet/>
      <dgm:spPr/>
      <dgm:t>
        <a:bodyPr/>
        <a:lstStyle/>
        <a:p>
          <a:pPr rtl="0"/>
          <a:r>
            <a:rPr lang="fr-CA"/>
            <a:t>Description du film</a:t>
          </a:r>
        </a:p>
      </dgm:t>
    </dgm:pt>
    <dgm:pt modelId="{B5049CF9-E256-46B2-9BC1-39FF02752F6C}" type="parTrans" cxnId="{015A2ADB-2901-4A3A-97DF-CD031412665E}">
      <dgm:prSet/>
      <dgm:spPr/>
      <dgm:t>
        <a:bodyPr/>
        <a:lstStyle/>
        <a:p>
          <a:endParaRPr lang="fr-CA"/>
        </a:p>
      </dgm:t>
    </dgm:pt>
    <dgm:pt modelId="{45FB042C-4E7E-41F9-B401-EF048CFCB841}" type="sibTrans" cxnId="{015A2ADB-2901-4A3A-97DF-CD031412665E}">
      <dgm:prSet/>
      <dgm:spPr/>
      <dgm:t>
        <a:bodyPr/>
        <a:lstStyle/>
        <a:p>
          <a:endParaRPr lang="fr-CA"/>
        </a:p>
      </dgm:t>
    </dgm:pt>
    <dgm:pt modelId="{03E73736-1249-4D26-901C-E4637E605944}">
      <dgm:prSet/>
      <dgm:spPr/>
      <dgm:t>
        <a:bodyPr/>
        <a:lstStyle/>
        <a:p>
          <a:pPr rtl="0"/>
          <a:r>
            <a:rPr lang="fr-CA"/>
            <a:t>Le Vatican envoie un enquêteur auprès d’une jeune femme couverte de plaies comme celles du Christ pour interpréter un message de Dieu qu’elle doit révéler à l’humanité.</a:t>
          </a:r>
        </a:p>
      </dgm:t>
    </dgm:pt>
    <dgm:pt modelId="{98BEEF28-C06F-4E66-9409-97BAF38CB98B}" type="parTrans" cxnId="{E2055B0F-DD34-4DA6-8244-4B79F0078DDE}">
      <dgm:prSet/>
      <dgm:spPr/>
      <dgm:t>
        <a:bodyPr/>
        <a:lstStyle/>
        <a:p>
          <a:endParaRPr lang="fr-CA"/>
        </a:p>
      </dgm:t>
    </dgm:pt>
    <dgm:pt modelId="{B4BDE757-7FA5-412C-9DEE-E71002060730}" type="sibTrans" cxnId="{E2055B0F-DD34-4DA6-8244-4B79F0078DDE}">
      <dgm:prSet/>
      <dgm:spPr/>
      <dgm:t>
        <a:bodyPr/>
        <a:lstStyle/>
        <a:p>
          <a:endParaRPr lang="fr-CA"/>
        </a:p>
      </dgm:t>
    </dgm:pt>
    <dgm:pt modelId="{65C292AF-5E34-4AB2-9B77-06A91FCCFEAA}">
      <dgm:prSet/>
      <dgm:spPr/>
      <dgm:t>
        <a:bodyPr/>
        <a:lstStyle/>
        <a:p>
          <a:pPr rtl="0"/>
          <a:r>
            <a:rPr lang="fr-CA"/>
            <a:t>Durée</a:t>
          </a:r>
        </a:p>
      </dgm:t>
    </dgm:pt>
    <dgm:pt modelId="{A937CE6F-F841-4EFA-B8F5-623139951A26}" type="parTrans" cxnId="{D4040C7F-B2A3-4EDD-AF79-DC4BDB65237E}">
      <dgm:prSet/>
      <dgm:spPr/>
      <dgm:t>
        <a:bodyPr/>
        <a:lstStyle/>
        <a:p>
          <a:endParaRPr lang="fr-CA"/>
        </a:p>
      </dgm:t>
    </dgm:pt>
    <dgm:pt modelId="{089ECC97-503D-4A8C-8E13-19B9F36930AA}" type="sibTrans" cxnId="{D4040C7F-B2A3-4EDD-AF79-DC4BDB65237E}">
      <dgm:prSet/>
      <dgm:spPr/>
      <dgm:t>
        <a:bodyPr/>
        <a:lstStyle/>
        <a:p>
          <a:endParaRPr lang="fr-CA"/>
        </a:p>
      </dgm:t>
    </dgm:pt>
    <dgm:pt modelId="{D4E80D14-5641-487C-88AF-6EB20637F120}">
      <dgm:prSet/>
      <dgm:spPr/>
      <dgm:t>
        <a:bodyPr/>
        <a:lstStyle/>
        <a:p>
          <a:pPr rtl="0"/>
          <a:r>
            <a:rPr lang="fr-CA"/>
            <a:t>102 min.</a:t>
          </a:r>
        </a:p>
      </dgm:t>
    </dgm:pt>
    <dgm:pt modelId="{D06287B4-A4B8-4D66-8901-2152F313CC92}" type="parTrans" cxnId="{B5D931CE-D185-4BD6-9549-1E746F5E9699}">
      <dgm:prSet/>
      <dgm:spPr/>
      <dgm:t>
        <a:bodyPr/>
        <a:lstStyle/>
        <a:p>
          <a:endParaRPr lang="fr-CA"/>
        </a:p>
      </dgm:t>
    </dgm:pt>
    <dgm:pt modelId="{0587579F-7713-4D87-86C2-3BAD61EC8108}" type="sibTrans" cxnId="{B5D931CE-D185-4BD6-9549-1E746F5E9699}">
      <dgm:prSet/>
      <dgm:spPr/>
      <dgm:t>
        <a:bodyPr/>
        <a:lstStyle/>
        <a:p>
          <a:endParaRPr lang="fr-CA"/>
        </a:p>
      </dgm:t>
    </dgm:pt>
    <dgm:pt modelId="{EF3AA819-0915-4711-B129-244E407BB889}" type="pres">
      <dgm:prSet presAssocID="{6862AC47-9D82-4B5D-977E-74876194C545}" presName="linear" presStyleCnt="0">
        <dgm:presLayoutVars>
          <dgm:dir/>
          <dgm:animLvl val="lvl"/>
          <dgm:resizeHandles val="exact"/>
        </dgm:presLayoutVars>
      </dgm:prSet>
      <dgm:spPr/>
    </dgm:pt>
    <dgm:pt modelId="{D41FE865-2BD5-4F5B-837E-6DBBD0581529}" type="pres">
      <dgm:prSet presAssocID="{66133C86-4B98-4A42-9F2D-73AA7DE4F851}" presName="parentLin" presStyleCnt="0"/>
      <dgm:spPr/>
    </dgm:pt>
    <dgm:pt modelId="{2B37EBE8-9304-4311-87D6-5CE31CB30060}" type="pres">
      <dgm:prSet presAssocID="{66133C86-4B98-4A42-9F2D-73AA7DE4F851}" presName="parentLeftMargin" presStyleLbl="node1" presStyleIdx="0" presStyleCnt="2"/>
      <dgm:spPr/>
    </dgm:pt>
    <dgm:pt modelId="{9D00252E-1ADF-4CBE-A20A-B6F5166C9D15}" type="pres">
      <dgm:prSet presAssocID="{66133C86-4B98-4A42-9F2D-73AA7DE4F851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43CE9ACC-C4BB-45FC-9E6A-D21778A6A176}" type="pres">
      <dgm:prSet presAssocID="{66133C86-4B98-4A42-9F2D-73AA7DE4F851}" presName="negativeSpace" presStyleCnt="0"/>
      <dgm:spPr/>
    </dgm:pt>
    <dgm:pt modelId="{87945659-23B7-4262-8DB6-8D1C2097C997}" type="pres">
      <dgm:prSet presAssocID="{66133C86-4B98-4A42-9F2D-73AA7DE4F851}" presName="childText" presStyleLbl="conFgAcc1" presStyleIdx="0" presStyleCnt="2">
        <dgm:presLayoutVars>
          <dgm:bulletEnabled val="1"/>
        </dgm:presLayoutVars>
      </dgm:prSet>
      <dgm:spPr/>
    </dgm:pt>
    <dgm:pt modelId="{F2EA2DCC-719A-46B9-A2CC-4E4F55D81853}" type="pres">
      <dgm:prSet presAssocID="{45FB042C-4E7E-41F9-B401-EF048CFCB841}" presName="spaceBetweenRectangles" presStyleCnt="0"/>
      <dgm:spPr/>
    </dgm:pt>
    <dgm:pt modelId="{86C5FC87-A6B7-4490-84A8-1D1240F96A5F}" type="pres">
      <dgm:prSet presAssocID="{65C292AF-5E34-4AB2-9B77-06A91FCCFEAA}" presName="parentLin" presStyleCnt="0"/>
      <dgm:spPr/>
    </dgm:pt>
    <dgm:pt modelId="{5AED7602-13CB-49A9-B768-15FEC72B3CA1}" type="pres">
      <dgm:prSet presAssocID="{65C292AF-5E34-4AB2-9B77-06A91FCCFEAA}" presName="parentLeftMargin" presStyleLbl="node1" presStyleIdx="0" presStyleCnt="2"/>
      <dgm:spPr/>
    </dgm:pt>
    <dgm:pt modelId="{CB664ABE-DFB1-46C3-AA26-400F8A560BA3}" type="pres">
      <dgm:prSet presAssocID="{65C292AF-5E34-4AB2-9B77-06A91FCCFEAA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FF9301E8-D9B3-4B58-B296-BBF9CF3FBA3D}" type="pres">
      <dgm:prSet presAssocID="{65C292AF-5E34-4AB2-9B77-06A91FCCFEAA}" presName="negativeSpace" presStyleCnt="0"/>
      <dgm:spPr/>
    </dgm:pt>
    <dgm:pt modelId="{D44C2868-AE4F-4A7A-8AEA-3D0BA6D7B797}" type="pres">
      <dgm:prSet presAssocID="{65C292AF-5E34-4AB2-9B77-06A91FCCFEAA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E2055B0F-DD34-4DA6-8244-4B79F0078DDE}" srcId="{66133C86-4B98-4A42-9F2D-73AA7DE4F851}" destId="{03E73736-1249-4D26-901C-E4637E605944}" srcOrd="0" destOrd="0" parTransId="{98BEEF28-C06F-4E66-9409-97BAF38CB98B}" sibTransId="{B4BDE757-7FA5-412C-9DEE-E71002060730}"/>
    <dgm:cxn modelId="{3BC80327-9A19-4CCE-A480-1274007B2B24}" type="presOf" srcId="{D4E80D14-5641-487C-88AF-6EB20637F120}" destId="{D44C2868-AE4F-4A7A-8AEA-3D0BA6D7B797}" srcOrd="0" destOrd="0" presId="urn:microsoft.com/office/officeart/2005/8/layout/list1"/>
    <dgm:cxn modelId="{87993A58-8A9B-4559-9E22-00EC61CB2214}" type="presOf" srcId="{03E73736-1249-4D26-901C-E4637E605944}" destId="{87945659-23B7-4262-8DB6-8D1C2097C997}" srcOrd="0" destOrd="0" presId="urn:microsoft.com/office/officeart/2005/8/layout/list1"/>
    <dgm:cxn modelId="{D4040C7F-B2A3-4EDD-AF79-DC4BDB65237E}" srcId="{6862AC47-9D82-4B5D-977E-74876194C545}" destId="{65C292AF-5E34-4AB2-9B77-06A91FCCFEAA}" srcOrd="1" destOrd="0" parTransId="{A937CE6F-F841-4EFA-B8F5-623139951A26}" sibTransId="{089ECC97-503D-4A8C-8E13-19B9F36930AA}"/>
    <dgm:cxn modelId="{BD6BA79F-B9A6-4715-9B89-2F87E446BE7F}" type="presOf" srcId="{66133C86-4B98-4A42-9F2D-73AA7DE4F851}" destId="{9D00252E-1ADF-4CBE-A20A-B6F5166C9D15}" srcOrd="1" destOrd="0" presId="urn:microsoft.com/office/officeart/2005/8/layout/list1"/>
    <dgm:cxn modelId="{990A63AC-94EE-4CAB-B8C3-1A0C94951DE6}" type="presOf" srcId="{65C292AF-5E34-4AB2-9B77-06A91FCCFEAA}" destId="{CB664ABE-DFB1-46C3-AA26-400F8A560BA3}" srcOrd="1" destOrd="0" presId="urn:microsoft.com/office/officeart/2005/8/layout/list1"/>
    <dgm:cxn modelId="{B5D931CE-D185-4BD6-9549-1E746F5E9699}" srcId="{65C292AF-5E34-4AB2-9B77-06A91FCCFEAA}" destId="{D4E80D14-5641-487C-88AF-6EB20637F120}" srcOrd="0" destOrd="0" parTransId="{D06287B4-A4B8-4D66-8901-2152F313CC92}" sibTransId="{0587579F-7713-4D87-86C2-3BAD61EC8108}"/>
    <dgm:cxn modelId="{BAF958D5-FB98-4E28-A9BC-40683BA9BB2C}" type="presOf" srcId="{65C292AF-5E34-4AB2-9B77-06A91FCCFEAA}" destId="{5AED7602-13CB-49A9-B768-15FEC72B3CA1}" srcOrd="0" destOrd="0" presId="urn:microsoft.com/office/officeart/2005/8/layout/list1"/>
    <dgm:cxn modelId="{B0BC17D6-C0A7-4B4D-BD1B-26A0E2AB49F1}" type="presOf" srcId="{66133C86-4B98-4A42-9F2D-73AA7DE4F851}" destId="{2B37EBE8-9304-4311-87D6-5CE31CB30060}" srcOrd="0" destOrd="0" presId="urn:microsoft.com/office/officeart/2005/8/layout/list1"/>
    <dgm:cxn modelId="{015A2ADB-2901-4A3A-97DF-CD031412665E}" srcId="{6862AC47-9D82-4B5D-977E-74876194C545}" destId="{66133C86-4B98-4A42-9F2D-73AA7DE4F851}" srcOrd="0" destOrd="0" parTransId="{B5049CF9-E256-46B2-9BC1-39FF02752F6C}" sibTransId="{45FB042C-4E7E-41F9-B401-EF048CFCB841}"/>
    <dgm:cxn modelId="{EA0398DD-3582-42B9-AB3B-579A89C130CE}" type="presOf" srcId="{6862AC47-9D82-4B5D-977E-74876194C545}" destId="{EF3AA819-0915-4711-B129-244E407BB889}" srcOrd="0" destOrd="0" presId="urn:microsoft.com/office/officeart/2005/8/layout/list1"/>
    <dgm:cxn modelId="{7BDAC288-3E41-4D95-9691-156F7F15766D}" type="presParOf" srcId="{EF3AA819-0915-4711-B129-244E407BB889}" destId="{D41FE865-2BD5-4F5B-837E-6DBBD0581529}" srcOrd="0" destOrd="0" presId="urn:microsoft.com/office/officeart/2005/8/layout/list1"/>
    <dgm:cxn modelId="{56E7B3D8-4E00-4085-9691-DD9DED935F43}" type="presParOf" srcId="{D41FE865-2BD5-4F5B-837E-6DBBD0581529}" destId="{2B37EBE8-9304-4311-87D6-5CE31CB30060}" srcOrd="0" destOrd="0" presId="urn:microsoft.com/office/officeart/2005/8/layout/list1"/>
    <dgm:cxn modelId="{2F0A63CD-9C31-41F8-8D16-13CC79C929F7}" type="presParOf" srcId="{D41FE865-2BD5-4F5B-837E-6DBBD0581529}" destId="{9D00252E-1ADF-4CBE-A20A-B6F5166C9D15}" srcOrd="1" destOrd="0" presId="urn:microsoft.com/office/officeart/2005/8/layout/list1"/>
    <dgm:cxn modelId="{76F15594-2556-44EF-9832-6FA7B5167068}" type="presParOf" srcId="{EF3AA819-0915-4711-B129-244E407BB889}" destId="{43CE9ACC-C4BB-45FC-9E6A-D21778A6A176}" srcOrd="1" destOrd="0" presId="urn:microsoft.com/office/officeart/2005/8/layout/list1"/>
    <dgm:cxn modelId="{42F56876-5674-46C0-9133-2A8791300613}" type="presParOf" srcId="{EF3AA819-0915-4711-B129-244E407BB889}" destId="{87945659-23B7-4262-8DB6-8D1C2097C997}" srcOrd="2" destOrd="0" presId="urn:microsoft.com/office/officeart/2005/8/layout/list1"/>
    <dgm:cxn modelId="{95903FDD-F75D-4ADA-906D-909E7C7F5B57}" type="presParOf" srcId="{EF3AA819-0915-4711-B129-244E407BB889}" destId="{F2EA2DCC-719A-46B9-A2CC-4E4F55D81853}" srcOrd="3" destOrd="0" presId="urn:microsoft.com/office/officeart/2005/8/layout/list1"/>
    <dgm:cxn modelId="{2DFA1966-7235-4D1B-AE00-C1F7F6DDC8D4}" type="presParOf" srcId="{EF3AA819-0915-4711-B129-244E407BB889}" destId="{86C5FC87-A6B7-4490-84A8-1D1240F96A5F}" srcOrd="4" destOrd="0" presId="urn:microsoft.com/office/officeart/2005/8/layout/list1"/>
    <dgm:cxn modelId="{169060BC-6F94-4A43-A5A0-29DF03265FEC}" type="presParOf" srcId="{86C5FC87-A6B7-4490-84A8-1D1240F96A5F}" destId="{5AED7602-13CB-49A9-B768-15FEC72B3CA1}" srcOrd="0" destOrd="0" presId="urn:microsoft.com/office/officeart/2005/8/layout/list1"/>
    <dgm:cxn modelId="{FE24F0FF-39F6-4918-B376-DCACF17B0749}" type="presParOf" srcId="{86C5FC87-A6B7-4490-84A8-1D1240F96A5F}" destId="{CB664ABE-DFB1-46C3-AA26-400F8A560BA3}" srcOrd="1" destOrd="0" presId="urn:microsoft.com/office/officeart/2005/8/layout/list1"/>
    <dgm:cxn modelId="{65FA0571-BA8E-4008-B7FF-15F5337EA42D}" type="presParOf" srcId="{EF3AA819-0915-4711-B129-244E407BB889}" destId="{FF9301E8-D9B3-4B58-B296-BBF9CF3FBA3D}" srcOrd="5" destOrd="0" presId="urn:microsoft.com/office/officeart/2005/8/layout/list1"/>
    <dgm:cxn modelId="{676F71DD-ABFD-4013-B60B-37E6A23B9991}" type="presParOf" srcId="{EF3AA819-0915-4711-B129-244E407BB889}" destId="{D44C2868-AE4F-4A7A-8AEA-3D0BA6D7B797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E2D4EF31-81CC-48BD-93EC-0F1A9A510104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2B1766E0-2E5C-45EA-B9C4-84024CBC9AEF}">
      <dgm:prSet/>
      <dgm:spPr/>
      <dgm:t>
        <a:bodyPr/>
        <a:lstStyle/>
        <a:p>
          <a:pPr rtl="0"/>
          <a:r>
            <a:rPr lang="fr-CA"/>
            <a:t>Acteurs</a:t>
          </a:r>
        </a:p>
      </dgm:t>
    </dgm:pt>
    <dgm:pt modelId="{1BBF4D2B-BAF2-4847-A862-22D3A54B29BC}" type="parTrans" cxnId="{5098B7C4-90BB-4638-881F-6D0B5656C690}">
      <dgm:prSet/>
      <dgm:spPr/>
      <dgm:t>
        <a:bodyPr/>
        <a:lstStyle/>
        <a:p>
          <a:endParaRPr lang="fr-CA"/>
        </a:p>
      </dgm:t>
    </dgm:pt>
    <dgm:pt modelId="{22086198-5378-4F24-B1DC-BC61CC8B3BB6}" type="sibTrans" cxnId="{5098B7C4-90BB-4638-881F-6D0B5656C690}">
      <dgm:prSet/>
      <dgm:spPr/>
      <dgm:t>
        <a:bodyPr/>
        <a:lstStyle/>
        <a:p>
          <a:endParaRPr lang="fr-CA"/>
        </a:p>
      </dgm:t>
    </dgm:pt>
    <dgm:pt modelId="{C2A3DC09-B9F2-41AB-A1FE-DB21D9462936}">
      <dgm:prSet/>
      <dgm:spPr/>
      <dgm:t>
        <a:bodyPr/>
        <a:lstStyle/>
        <a:p>
          <a:pPr rtl="0"/>
          <a:r>
            <a:rPr lang="fr-CA"/>
            <a:t>Brendan Fraser</a:t>
          </a:r>
        </a:p>
      </dgm:t>
    </dgm:pt>
    <dgm:pt modelId="{A82D65E4-6FC7-4A74-B778-10294E568694}" type="parTrans" cxnId="{58B1F845-7F3A-4785-927A-DE472ADA8B00}">
      <dgm:prSet/>
      <dgm:spPr/>
      <dgm:t>
        <a:bodyPr/>
        <a:lstStyle/>
        <a:p>
          <a:endParaRPr lang="fr-CA"/>
        </a:p>
      </dgm:t>
    </dgm:pt>
    <dgm:pt modelId="{183D6D09-B64C-46FB-8F2A-B83DE9ACEF0B}" type="sibTrans" cxnId="{58B1F845-7F3A-4785-927A-DE472ADA8B00}">
      <dgm:prSet/>
      <dgm:spPr/>
      <dgm:t>
        <a:bodyPr/>
        <a:lstStyle/>
        <a:p>
          <a:endParaRPr lang="fr-CA"/>
        </a:p>
      </dgm:t>
    </dgm:pt>
    <dgm:pt modelId="{45A962CB-128F-4BA7-BF5C-5F8E82C4F793}">
      <dgm:prSet/>
      <dgm:spPr/>
      <dgm:t>
        <a:bodyPr/>
        <a:lstStyle/>
        <a:p>
          <a:pPr rtl="0"/>
          <a:r>
            <a:rPr lang="fr-CA"/>
            <a:t>Leslie Mann</a:t>
          </a:r>
        </a:p>
      </dgm:t>
    </dgm:pt>
    <dgm:pt modelId="{60B84C81-FF3B-492F-8F4C-B293301F714F}" type="parTrans" cxnId="{0ECD4E11-1952-44B6-B141-6B52B2D0494B}">
      <dgm:prSet/>
      <dgm:spPr/>
      <dgm:t>
        <a:bodyPr/>
        <a:lstStyle/>
        <a:p>
          <a:endParaRPr lang="fr-CA"/>
        </a:p>
      </dgm:t>
    </dgm:pt>
    <dgm:pt modelId="{D74AD092-6288-4051-B9AF-95BF30F1DFE2}" type="sibTrans" cxnId="{0ECD4E11-1952-44B6-B141-6B52B2D0494B}">
      <dgm:prSet/>
      <dgm:spPr/>
      <dgm:t>
        <a:bodyPr/>
        <a:lstStyle/>
        <a:p>
          <a:endParaRPr lang="fr-CA"/>
        </a:p>
      </dgm:t>
    </dgm:pt>
    <dgm:pt modelId="{C3EBCC60-1EC2-4DB1-81F3-7D9A9F597259}" type="pres">
      <dgm:prSet presAssocID="{E2D4EF31-81CC-48BD-93EC-0F1A9A510104}" presName="Name0" presStyleCnt="0">
        <dgm:presLayoutVars>
          <dgm:dir/>
          <dgm:resizeHandles val="exact"/>
        </dgm:presLayoutVars>
      </dgm:prSet>
      <dgm:spPr/>
    </dgm:pt>
    <dgm:pt modelId="{6FFCA0F4-42FA-4F4D-A57B-C3F7AF3189C9}" type="pres">
      <dgm:prSet presAssocID="{E2D4EF31-81CC-48BD-93EC-0F1A9A510104}" presName="vNodes" presStyleCnt="0"/>
      <dgm:spPr/>
    </dgm:pt>
    <dgm:pt modelId="{32D85AD6-E074-48D4-B69C-46E2A60CD79B}" type="pres">
      <dgm:prSet presAssocID="{E2D4EF31-81CC-48BD-93EC-0F1A9A510104}" presName="lastNode" presStyleLbl="node1" presStyleIdx="0" presStyleCnt="1">
        <dgm:presLayoutVars>
          <dgm:bulletEnabled val="1"/>
        </dgm:presLayoutVars>
      </dgm:prSet>
      <dgm:spPr/>
    </dgm:pt>
  </dgm:ptLst>
  <dgm:cxnLst>
    <dgm:cxn modelId="{0ECD4E11-1952-44B6-B141-6B52B2D0494B}" srcId="{2B1766E0-2E5C-45EA-B9C4-84024CBC9AEF}" destId="{45A962CB-128F-4BA7-BF5C-5F8E82C4F793}" srcOrd="1" destOrd="0" parTransId="{60B84C81-FF3B-492F-8F4C-B293301F714F}" sibTransId="{D74AD092-6288-4051-B9AF-95BF30F1DFE2}"/>
    <dgm:cxn modelId="{43ECD119-2E2C-41DA-A744-BA04DB5A199E}" type="presOf" srcId="{45A962CB-128F-4BA7-BF5C-5F8E82C4F793}" destId="{32D85AD6-E074-48D4-B69C-46E2A60CD79B}" srcOrd="0" destOrd="2" presId="urn:microsoft.com/office/officeart/2005/8/layout/equation2"/>
    <dgm:cxn modelId="{62FDA842-418C-421B-AC65-39B6C89DDACA}" type="presOf" srcId="{2B1766E0-2E5C-45EA-B9C4-84024CBC9AEF}" destId="{32D85AD6-E074-48D4-B69C-46E2A60CD79B}" srcOrd="0" destOrd="0" presId="urn:microsoft.com/office/officeart/2005/8/layout/equation2"/>
    <dgm:cxn modelId="{58B1F845-7F3A-4785-927A-DE472ADA8B00}" srcId="{2B1766E0-2E5C-45EA-B9C4-84024CBC9AEF}" destId="{C2A3DC09-B9F2-41AB-A1FE-DB21D9462936}" srcOrd="0" destOrd="0" parTransId="{A82D65E4-6FC7-4A74-B778-10294E568694}" sibTransId="{183D6D09-B64C-46FB-8F2A-B83DE9ACEF0B}"/>
    <dgm:cxn modelId="{84282B52-6FDA-492A-910F-50221F656643}" type="presOf" srcId="{C2A3DC09-B9F2-41AB-A1FE-DB21D9462936}" destId="{32D85AD6-E074-48D4-B69C-46E2A60CD79B}" srcOrd="0" destOrd="1" presId="urn:microsoft.com/office/officeart/2005/8/layout/equation2"/>
    <dgm:cxn modelId="{5098B7C4-90BB-4638-881F-6D0B5656C690}" srcId="{E2D4EF31-81CC-48BD-93EC-0F1A9A510104}" destId="{2B1766E0-2E5C-45EA-B9C4-84024CBC9AEF}" srcOrd="0" destOrd="0" parTransId="{1BBF4D2B-BAF2-4847-A862-22D3A54B29BC}" sibTransId="{22086198-5378-4F24-B1DC-BC61CC8B3BB6}"/>
    <dgm:cxn modelId="{082812EF-2243-4B4C-A78B-5ECDC43F6C36}" type="presOf" srcId="{E2D4EF31-81CC-48BD-93EC-0F1A9A510104}" destId="{C3EBCC60-1EC2-4DB1-81F3-7D9A9F597259}" srcOrd="0" destOrd="0" presId="urn:microsoft.com/office/officeart/2005/8/layout/equation2"/>
    <dgm:cxn modelId="{7D72D445-9F5A-4C8C-B417-40FEF648B949}" type="presParOf" srcId="{C3EBCC60-1EC2-4DB1-81F3-7D9A9F597259}" destId="{6FFCA0F4-42FA-4F4D-A57B-C3F7AF3189C9}" srcOrd="0" destOrd="0" presId="urn:microsoft.com/office/officeart/2005/8/layout/equation2"/>
    <dgm:cxn modelId="{463CD379-2B7D-48D8-907B-AEBDD037A338}" type="presParOf" srcId="{C3EBCC60-1EC2-4DB1-81F3-7D9A9F597259}" destId="{32D85AD6-E074-48D4-B69C-46E2A60CD79B}" srcOrd="1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136A8F0-FBCA-4A89-9E63-A32AFA5EEEA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BE526A51-DD55-48AD-A03C-0062E0C704C7}">
      <dgm:prSet/>
      <dgm:spPr/>
      <dgm:t>
        <a:bodyPr/>
        <a:lstStyle/>
        <a:p>
          <a:pPr rtl="0"/>
          <a:r>
            <a:rPr lang="fr-CA"/>
            <a:t>Description du film</a:t>
          </a:r>
        </a:p>
      </dgm:t>
    </dgm:pt>
    <dgm:pt modelId="{FC74BF7E-3250-4803-822F-C9E12A31B38E}" type="parTrans" cxnId="{82104474-7C7A-4EA3-A242-3150AB2F2AB9}">
      <dgm:prSet/>
      <dgm:spPr/>
      <dgm:t>
        <a:bodyPr/>
        <a:lstStyle/>
        <a:p>
          <a:endParaRPr lang="fr-CA"/>
        </a:p>
      </dgm:t>
    </dgm:pt>
    <dgm:pt modelId="{9F65EF88-C0F8-43A8-BDC5-EA3B314BA430}" type="sibTrans" cxnId="{82104474-7C7A-4EA3-A242-3150AB2F2AB9}">
      <dgm:prSet/>
      <dgm:spPr/>
      <dgm:t>
        <a:bodyPr/>
        <a:lstStyle/>
        <a:p>
          <a:endParaRPr lang="fr-CA"/>
        </a:p>
      </dgm:t>
    </dgm:pt>
    <dgm:pt modelId="{08431EE8-5B09-4077-A258-2958CFC03D2D}">
      <dgm:prSet/>
      <dgm:spPr/>
      <dgm:t>
        <a:bodyPr/>
        <a:lstStyle/>
        <a:p>
          <a:pPr rtl="0"/>
          <a:r>
            <a:rPr lang="fr-CA"/>
            <a:t>Les personnages de la série classique de dessins animés s’amènent en vie à l’écran.</a:t>
          </a:r>
        </a:p>
      </dgm:t>
    </dgm:pt>
    <dgm:pt modelId="{45BCFC4C-3D99-4826-A5E1-8B3E2076BB0B}" type="parTrans" cxnId="{399726C5-E670-46F0-B2A2-5DDC16238548}">
      <dgm:prSet/>
      <dgm:spPr/>
      <dgm:t>
        <a:bodyPr/>
        <a:lstStyle/>
        <a:p>
          <a:endParaRPr lang="fr-CA"/>
        </a:p>
      </dgm:t>
    </dgm:pt>
    <dgm:pt modelId="{4BA15AE0-4400-4451-96A7-4F4E66125B1F}" type="sibTrans" cxnId="{399726C5-E670-46F0-B2A2-5DDC16238548}">
      <dgm:prSet/>
      <dgm:spPr/>
      <dgm:t>
        <a:bodyPr/>
        <a:lstStyle/>
        <a:p>
          <a:endParaRPr lang="fr-CA"/>
        </a:p>
      </dgm:t>
    </dgm:pt>
    <dgm:pt modelId="{E8312ED5-2259-4E8F-AD91-C223E234B62B}">
      <dgm:prSet/>
      <dgm:spPr/>
      <dgm:t>
        <a:bodyPr/>
        <a:lstStyle/>
        <a:p>
          <a:pPr rtl="0"/>
          <a:r>
            <a:rPr lang="fr-CA"/>
            <a:t>Durée</a:t>
          </a:r>
        </a:p>
      </dgm:t>
    </dgm:pt>
    <dgm:pt modelId="{28162132-BFDC-4510-8EE3-2125D541AC5D}" type="parTrans" cxnId="{E338CE25-D34B-4F32-9F2E-E8C8CB67C7FA}">
      <dgm:prSet/>
      <dgm:spPr/>
      <dgm:t>
        <a:bodyPr/>
        <a:lstStyle/>
        <a:p>
          <a:endParaRPr lang="fr-CA"/>
        </a:p>
      </dgm:t>
    </dgm:pt>
    <dgm:pt modelId="{4EA1E23C-6417-4F7E-9A7A-150B4BA62DA3}" type="sibTrans" cxnId="{E338CE25-D34B-4F32-9F2E-E8C8CB67C7FA}">
      <dgm:prSet/>
      <dgm:spPr/>
      <dgm:t>
        <a:bodyPr/>
        <a:lstStyle/>
        <a:p>
          <a:endParaRPr lang="fr-CA"/>
        </a:p>
      </dgm:t>
    </dgm:pt>
    <dgm:pt modelId="{E89B9F62-007A-44BF-BFED-35A1FF49EE62}">
      <dgm:prSet/>
      <dgm:spPr/>
      <dgm:t>
        <a:bodyPr/>
        <a:lstStyle/>
        <a:p>
          <a:pPr rtl="0"/>
          <a:r>
            <a:rPr lang="fr-CA"/>
            <a:t>92 min.</a:t>
          </a:r>
        </a:p>
      </dgm:t>
    </dgm:pt>
    <dgm:pt modelId="{276DE3D2-14D6-4F59-BE99-65C99976DD05}" type="parTrans" cxnId="{55393A8E-0BDC-4D16-8F23-A34C01B18912}">
      <dgm:prSet/>
      <dgm:spPr/>
      <dgm:t>
        <a:bodyPr/>
        <a:lstStyle/>
        <a:p>
          <a:endParaRPr lang="fr-CA"/>
        </a:p>
      </dgm:t>
    </dgm:pt>
    <dgm:pt modelId="{42228F50-8E89-47E0-B641-7F623C84302E}" type="sibTrans" cxnId="{55393A8E-0BDC-4D16-8F23-A34C01B18912}">
      <dgm:prSet/>
      <dgm:spPr/>
      <dgm:t>
        <a:bodyPr/>
        <a:lstStyle/>
        <a:p>
          <a:endParaRPr lang="fr-CA"/>
        </a:p>
      </dgm:t>
    </dgm:pt>
    <dgm:pt modelId="{487B42F8-6033-4C23-A281-6AC48A2D1C56}" type="pres">
      <dgm:prSet presAssocID="{7136A8F0-FBCA-4A89-9E63-A32AFA5EEEA2}" presName="linear" presStyleCnt="0">
        <dgm:presLayoutVars>
          <dgm:dir/>
          <dgm:animLvl val="lvl"/>
          <dgm:resizeHandles val="exact"/>
        </dgm:presLayoutVars>
      </dgm:prSet>
      <dgm:spPr/>
    </dgm:pt>
    <dgm:pt modelId="{8B5B4949-070A-4746-88C2-983DE3F44593}" type="pres">
      <dgm:prSet presAssocID="{BE526A51-DD55-48AD-A03C-0062E0C704C7}" presName="parentLin" presStyleCnt="0"/>
      <dgm:spPr/>
    </dgm:pt>
    <dgm:pt modelId="{52090D41-B4B3-4BEA-83D5-F427EC9243B1}" type="pres">
      <dgm:prSet presAssocID="{BE526A51-DD55-48AD-A03C-0062E0C704C7}" presName="parentLeftMargin" presStyleLbl="node1" presStyleIdx="0" presStyleCnt="2"/>
      <dgm:spPr/>
    </dgm:pt>
    <dgm:pt modelId="{97155CAD-48E9-40AC-99C9-4D7098B44076}" type="pres">
      <dgm:prSet presAssocID="{BE526A51-DD55-48AD-A03C-0062E0C704C7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01591E6A-DB8C-4A35-8A4F-9773981A41BE}" type="pres">
      <dgm:prSet presAssocID="{BE526A51-DD55-48AD-A03C-0062E0C704C7}" presName="negativeSpace" presStyleCnt="0"/>
      <dgm:spPr/>
    </dgm:pt>
    <dgm:pt modelId="{94E60F50-C952-41C7-B392-A8CFE615F56C}" type="pres">
      <dgm:prSet presAssocID="{BE526A51-DD55-48AD-A03C-0062E0C704C7}" presName="childText" presStyleLbl="conFgAcc1" presStyleIdx="0" presStyleCnt="2">
        <dgm:presLayoutVars>
          <dgm:bulletEnabled val="1"/>
        </dgm:presLayoutVars>
      </dgm:prSet>
      <dgm:spPr/>
    </dgm:pt>
    <dgm:pt modelId="{64A14B12-0404-47BE-9D4E-A9A38E68EF97}" type="pres">
      <dgm:prSet presAssocID="{9F65EF88-C0F8-43A8-BDC5-EA3B314BA430}" presName="spaceBetweenRectangles" presStyleCnt="0"/>
      <dgm:spPr/>
    </dgm:pt>
    <dgm:pt modelId="{48A68A98-9B7B-413E-9BF3-3D0BA26D50DD}" type="pres">
      <dgm:prSet presAssocID="{E8312ED5-2259-4E8F-AD91-C223E234B62B}" presName="parentLin" presStyleCnt="0"/>
      <dgm:spPr/>
    </dgm:pt>
    <dgm:pt modelId="{79784AFB-A925-4DC1-829D-352EEEF5537B}" type="pres">
      <dgm:prSet presAssocID="{E8312ED5-2259-4E8F-AD91-C223E234B62B}" presName="parentLeftMargin" presStyleLbl="node1" presStyleIdx="0" presStyleCnt="2"/>
      <dgm:spPr/>
    </dgm:pt>
    <dgm:pt modelId="{502DAA0E-06CC-44D4-8542-5BAE3D4BED92}" type="pres">
      <dgm:prSet presAssocID="{E8312ED5-2259-4E8F-AD91-C223E234B62B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A810FDB9-F659-4A34-B8EA-3F6B8A50618E}" type="pres">
      <dgm:prSet presAssocID="{E8312ED5-2259-4E8F-AD91-C223E234B62B}" presName="negativeSpace" presStyleCnt="0"/>
      <dgm:spPr/>
    </dgm:pt>
    <dgm:pt modelId="{146866CF-698D-45CE-98F2-8556717F8BFB}" type="pres">
      <dgm:prSet presAssocID="{E8312ED5-2259-4E8F-AD91-C223E234B62B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E338CE25-D34B-4F32-9F2E-E8C8CB67C7FA}" srcId="{7136A8F0-FBCA-4A89-9E63-A32AFA5EEEA2}" destId="{E8312ED5-2259-4E8F-AD91-C223E234B62B}" srcOrd="1" destOrd="0" parTransId="{28162132-BFDC-4510-8EE3-2125D541AC5D}" sibTransId="{4EA1E23C-6417-4F7E-9A7A-150B4BA62DA3}"/>
    <dgm:cxn modelId="{B71E583C-8818-45A7-BD47-40C94D8DCC1E}" type="presOf" srcId="{E89B9F62-007A-44BF-BFED-35A1FF49EE62}" destId="{146866CF-698D-45CE-98F2-8556717F8BFB}" srcOrd="0" destOrd="0" presId="urn:microsoft.com/office/officeart/2005/8/layout/list1"/>
    <dgm:cxn modelId="{82104474-7C7A-4EA3-A242-3150AB2F2AB9}" srcId="{7136A8F0-FBCA-4A89-9E63-A32AFA5EEEA2}" destId="{BE526A51-DD55-48AD-A03C-0062E0C704C7}" srcOrd="0" destOrd="0" parTransId="{FC74BF7E-3250-4803-822F-C9E12A31B38E}" sibTransId="{9F65EF88-C0F8-43A8-BDC5-EA3B314BA430}"/>
    <dgm:cxn modelId="{55393A8E-0BDC-4D16-8F23-A34C01B18912}" srcId="{E8312ED5-2259-4E8F-AD91-C223E234B62B}" destId="{E89B9F62-007A-44BF-BFED-35A1FF49EE62}" srcOrd="0" destOrd="0" parTransId="{276DE3D2-14D6-4F59-BE99-65C99976DD05}" sibTransId="{42228F50-8E89-47E0-B641-7F623C84302E}"/>
    <dgm:cxn modelId="{9EA09D93-572E-4846-83E3-DE270815B0BF}" type="presOf" srcId="{BE526A51-DD55-48AD-A03C-0062E0C704C7}" destId="{97155CAD-48E9-40AC-99C9-4D7098B44076}" srcOrd="1" destOrd="0" presId="urn:microsoft.com/office/officeart/2005/8/layout/list1"/>
    <dgm:cxn modelId="{340EFAA1-B3B0-4FAF-88CA-7BD83FE2220C}" type="presOf" srcId="{E8312ED5-2259-4E8F-AD91-C223E234B62B}" destId="{79784AFB-A925-4DC1-829D-352EEEF5537B}" srcOrd="0" destOrd="0" presId="urn:microsoft.com/office/officeart/2005/8/layout/list1"/>
    <dgm:cxn modelId="{99DAB1C3-F379-4F5B-971B-AE3EF36554E5}" type="presOf" srcId="{BE526A51-DD55-48AD-A03C-0062E0C704C7}" destId="{52090D41-B4B3-4BEA-83D5-F427EC9243B1}" srcOrd="0" destOrd="0" presId="urn:microsoft.com/office/officeart/2005/8/layout/list1"/>
    <dgm:cxn modelId="{399726C5-E670-46F0-B2A2-5DDC16238548}" srcId="{BE526A51-DD55-48AD-A03C-0062E0C704C7}" destId="{08431EE8-5B09-4077-A258-2958CFC03D2D}" srcOrd="0" destOrd="0" parTransId="{45BCFC4C-3D99-4826-A5E1-8B3E2076BB0B}" sibTransId="{4BA15AE0-4400-4451-96A7-4F4E66125B1F}"/>
    <dgm:cxn modelId="{E5F603CE-F029-4731-818B-75411A1FCA79}" type="presOf" srcId="{08431EE8-5B09-4077-A258-2958CFC03D2D}" destId="{94E60F50-C952-41C7-B392-A8CFE615F56C}" srcOrd="0" destOrd="0" presId="urn:microsoft.com/office/officeart/2005/8/layout/list1"/>
    <dgm:cxn modelId="{4011AFDD-6968-4766-84F6-B2C0E0E7F05E}" type="presOf" srcId="{E8312ED5-2259-4E8F-AD91-C223E234B62B}" destId="{502DAA0E-06CC-44D4-8542-5BAE3D4BED92}" srcOrd="1" destOrd="0" presId="urn:microsoft.com/office/officeart/2005/8/layout/list1"/>
    <dgm:cxn modelId="{43F33AE3-98DA-4FB5-B293-CED556BD6AD1}" type="presOf" srcId="{7136A8F0-FBCA-4A89-9E63-A32AFA5EEEA2}" destId="{487B42F8-6033-4C23-A281-6AC48A2D1C56}" srcOrd="0" destOrd="0" presId="urn:microsoft.com/office/officeart/2005/8/layout/list1"/>
    <dgm:cxn modelId="{A73C8778-6FCC-467D-955F-DCBCDB935772}" type="presParOf" srcId="{487B42F8-6033-4C23-A281-6AC48A2D1C56}" destId="{8B5B4949-070A-4746-88C2-983DE3F44593}" srcOrd="0" destOrd="0" presId="urn:microsoft.com/office/officeart/2005/8/layout/list1"/>
    <dgm:cxn modelId="{E1A7AFAA-904F-48FF-8B81-F2CDDB9545EC}" type="presParOf" srcId="{8B5B4949-070A-4746-88C2-983DE3F44593}" destId="{52090D41-B4B3-4BEA-83D5-F427EC9243B1}" srcOrd="0" destOrd="0" presId="urn:microsoft.com/office/officeart/2005/8/layout/list1"/>
    <dgm:cxn modelId="{8CCEDC79-E89D-4723-82DB-0364E107B8D1}" type="presParOf" srcId="{8B5B4949-070A-4746-88C2-983DE3F44593}" destId="{97155CAD-48E9-40AC-99C9-4D7098B44076}" srcOrd="1" destOrd="0" presId="urn:microsoft.com/office/officeart/2005/8/layout/list1"/>
    <dgm:cxn modelId="{A2FA41F3-6173-40E6-93E2-2936845E2B02}" type="presParOf" srcId="{487B42F8-6033-4C23-A281-6AC48A2D1C56}" destId="{01591E6A-DB8C-4A35-8A4F-9773981A41BE}" srcOrd="1" destOrd="0" presId="urn:microsoft.com/office/officeart/2005/8/layout/list1"/>
    <dgm:cxn modelId="{81C8BCA8-937E-438A-A093-828294CDBAE4}" type="presParOf" srcId="{487B42F8-6033-4C23-A281-6AC48A2D1C56}" destId="{94E60F50-C952-41C7-B392-A8CFE615F56C}" srcOrd="2" destOrd="0" presId="urn:microsoft.com/office/officeart/2005/8/layout/list1"/>
    <dgm:cxn modelId="{4EFDA997-F5DE-4F7C-BA3F-B00EEA34A0EB}" type="presParOf" srcId="{487B42F8-6033-4C23-A281-6AC48A2D1C56}" destId="{64A14B12-0404-47BE-9D4E-A9A38E68EF97}" srcOrd="3" destOrd="0" presId="urn:microsoft.com/office/officeart/2005/8/layout/list1"/>
    <dgm:cxn modelId="{4EF0016B-AE34-400B-B0B6-D9AB7DA8AB4E}" type="presParOf" srcId="{487B42F8-6033-4C23-A281-6AC48A2D1C56}" destId="{48A68A98-9B7B-413E-9BF3-3D0BA26D50DD}" srcOrd="4" destOrd="0" presId="urn:microsoft.com/office/officeart/2005/8/layout/list1"/>
    <dgm:cxn modelId="{55F507AF-E546-4E05-9C30-15F3D49A2C23}" type="presParOf" srcId="{48A68A98-9B7B-413E-9BF3-3D0BA26D50DD}" destId="{79784AFB-A925-4DC1-829D-352EEEF5537B}" srcOrd="0" destOrd="0" presId="urn:microsoft.com/office/officeart/2005/8/layout/list1"/>
    <dgm:cxn modelId="{7579A0FD-0CF0-4E4F-ACA5-BC8A2EE9CAED}" type="presParOf" srcId="{48A68A98-9B7B-413E-9BF3-3D0BA26D50DD}" destId="{502DAA0E-06CC-44D4-8542-5BAE3D4BED92}" srcOrd="1" destOrd="0" presId="urn:microsoft.com/office/officeart/2005/8/layout/list1"/>
    <dgm:cxn modelId="{E7E75EF4-DFA1-4DED-98C7-1A03F0485F6D}" type="presParOf" srcId="{487B42F8-6033-4C23-A281-6AC48A2D1C56}" destId="{A810FDB9-F659-4A34-B8EA-3F6B8A50618E}" srcOrd="5" destOrd="0" presId="urn:microsoft.com/office/officeart/2005/8/layout/list1"/>
    <dgm:cxn modelId="{D6EBD805-15D3-4F74-9E27-701D8747E253}" type="presParOf" srcId="{487B42F8-6033-4C23-A281-6AC48A2D1C56}" destId="{146866CF-698D-45CE-98F2-8556717F8BF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C4834C1B-8A73-4A31-957F-9B54CC5A08B3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FC3E5EE1-8822-46B3-9C1F-D6D2BB0FAD4A}">
      <dgm:prSet/>
      <dgm:spPr/>
      <dgm:t>
        <a:bodyPr/>
        <a:lstStyle/>
        <a:p>
          <a:pPr rtl="0"/>
          <a:r>
            <a:rPr lang="fr-CA"/>
            <a:t>Acteurs</a:t>
          </a:r>
        </a:p>
      </dgm:t>
    </dgm:pt>
    <dgm:pt modelId="{C647F4DD-9306-4304-9EF7-E4305888E73E}" type="parTrans" cxnId="{DD6AF742-0DCA-4011-BD44-3FF9936D5A2D}">
      <dgm:prSet/>
      <dgm:spPr/>
      <dgm:t>
        <a:bodyPr/>
        <a:lstStyle/>
        <a:p>
          <a:endParaRPr lang="fr-CA"/>
        </a:p>
      </dgm:t>
    </dgm:pt>
    <dgm:pt modelId="{EC24CD19-AC35-4C60-AE33-C8ADBA82B2D0}" type="sibTrans" cxnId="{DD6AF742-0DCA-4011-BD44-3FF9936D5A2D}">
      <dgm:prSet/>
      <dgm:spPr/>
      <dgm:t>
        <a:bodyPr/>
        <a:lstStyle/>
        <a:p>
          <a:endParaRPr lang="fr-CA"/>
        </a:p>
      </dgm:t>
    </dgm:pt>
    <dgm:pt modelId="{B021EA8D-4D1F-4168-85E2-589662B95B21}">
      <dgm:prSet/>
      <dgm:spPr/>
      <dgm:t>
        <a:bodyPr/>
        <a:lstStyle/>
        <a:p>
          <a:pPr rtl="0"/>
          <a:r>
            <a:rPr lang="fr-CA"/>
            <a:t>Kevin Zegers</a:t>
          </a:r>
        </a:p>
      </dgm:t>
    </dgm:pt>
    <dgm:pt modelId="{0A847F1A-3E43-4EC0-ADF2-1E87E82BE394}" type="parTrans" cxnId="{B3C1FF90-5D89-4163-B7A1-7E83CC77F614}">
      <dgm:prSet/>
      <dgm:spPr/>
      <dgm:t>
        <a:bodyPr/>
        <a:lstStyle/>
        <a:p>
          <a:endParaRPr lang="fr-CA"/>
        </a:p>
      </dgm:t>
    </dgm:pt>
    <dgm:pt modelId="{1044AD3C-5719-4230-B46F-F4F9B79321F8}" type="sibTrans" cxnId="{B3C1FF90-5D89-4163-B7A1-7E83CC77F614}">
      <dgm:prSet/>
      <dgm:spPr/>
      <dgm:t>
        <a:bodyPr/>
        <a:lstStyle/>
        <a:p>
          <a:endParaRPr lang="fr-CA"/>
        </a:p>
      </dgm:t>
    </dgm:pt>
    <dgm:pt modelId="{F6F0F017-B7AC-424B-BE43-DCD4BE4687EC}">
      <dgm:prSet/>
      <dgm:spPr/>
      <dgm:t>
        <a:bodyPr/>
        <a:lstStyle/>
        <a:p>
          <a:pPr rtl="0"/>
          <a:r>
            <a:rPr lang="fr-CA"/>
            <a:t>Cynthia Stevenson</a:t>
          </a:r>
        </a:p>
      </dgm:t>
    </dgm:pt>
    <dgm:pt modelId="{6DC82EC1-7A33-49E7-A9BC-E671D17843D9}" type="parTrans" cxnId="{6306D176-B54C-45DE-9283-1A67778A849C}">
      <dgm:prSet/>
      <dgm:spPr/>
      <dgm:t>
        <a:bodyPr/>
        <a:lstStyle/>
        <a:p>
          <a:endParaRPr lang="fr-CA"/>
        </a:p>
      </dgm:t>
    </dgm:pt>
    <dgm:pt modelId="{AE737E7D-8EC2-4358-8A22-453FAA90E346}" type="sibTrans" cxnId="{6306D176-B54C-45DE-9283-1A67778A849C}">
      <dgm:prSet/>
      <dgm:spPr/>
      <dgm:t>
        <a:bodyPr/>
        <a:lstStyle/>
        <a:p>
          <a:endParaRPr lang="fr-CA"/>
        </a:p>
      </dgm:t>
    </dgm:pt>
    <dgm:pt modelId="{7F5D489B-D670-42E2-9469-DC55A991A1EF}">
      <dgm:prSet/>
      <dgm:spPr/>
      <dgm:t>
        <a:bodyPr/>
        <a:lstStyle/>
        <a:p>
          <a:pPr rtl="0"/>
          <a:r>
            <a:rPr lang="fr-CA"/>
            <a:t>Gregory Harrison</a:t>
          </a:r>
        </a:p>
      </dgm:t>
    </dgm:pt>
    <dgm:pt modelId="{45433566-2A0B-492A-A284-DAD73AC51DBF}" type="parTrans" cxnId="{A322100A-ACA4-416D-8A1D-5DCA260F9E2D}">
      <dgm:prSet/>
      <dgm:spPr/>
      <dgm:t>
        <a:bodyPr/>
        <a:lstStyle/>
        <a:p>
          <a:endParaRPr lang="fr-CA"/>
        </a:p>
      </dgm:t>
    </dgm:pt>
    <dgm:pt modelId="{C8F47955-8792-4AB8-A9B6-CD8BBC6991D6}" type="sibTrans" cxnId="{A322100A-ACA4-416D-8A1D-5DCA260F9E2D}">
      <dgm:prSet/>
      <dgm:spPr/>
      <dgm:t>
        <a:bodyPr/>
        <a:lstStyle/>
        <a:p>
          <a:endParaRPr lang="fr-CA"/>
        </a:p>
      </dgm:t>
    </dgm:pt>
    <dgm:pt modelId="{ABA7E2D8-B39A-433C-89E7-CDD07700910D}">
      <dgm:prSet/>
      <dgm:spPr/>
      <dgm:t>
        <a:bodyPr/>
        <a:lstStyle/>
        <a:p>
          <a:pPr rtl="0"/>
          <a:r>
            <a:rPr lang="fr-CA"/>
            <a:t>Nora Dunn</a:t>
          </a:r>
        </a:p>
      </dgm:t>
    </dgm:pt>
    <dgm:pt modelId="{0FED6876-DCCC-458B-BFBB-FAB6E7402CF8}" type="parTrans" cxnId="{6E986597-A718-4D40-B588-B30E83CDD731}">
      <dgm:prSet/>
      <dgm:spPr/>
      <dgm:t>
        <a:bodyPr/>
        <a:lstStyle/>
        <a:p>
          <a:endParaRPr lang="fr-CA"/>
        </a:p>
      </dgm:t>
    </dgm:pt>
    <dgm:pt modelId="{9FCE4CD9-F673-4DC5-93E6-E7FE38A225DC}" type="sibTrans" cxnId="{6E986597-A718-4D40-B588-B30E83CDD731}">
      <dgm:prSet/>
      <dgm:spPr/>
      <dgm:t>
        <a:bodyPr/>
        <a:lstStyle/>
        <a:p>
          <a:endParaRPr lang="fr-CA"/>
        </a:p>
      </dgm:t>
    </dgm:pt>
    <dgm:pt modelId="{3A27256F-754A-4B2B-A92E-25C445A2A7BF}" type="pres">
      <dgm:prSet presAssocID="{C4834C1B-8A73-4A31-957F-9B54CC5A08B3}" presName="Name0" presStyleCnt="0">
        <dgm:presLayoutVars>
          <dgm:dir/>
          <dgm:resizeHandles val="exact"/>
        </dgm:presLayoutVars>
      </dgm:prSet>
      <dgm:spPr/>
    </dgm:pt>
    <dgm:pt modelId="{165A1217-2B7C-4906-86B9-2E9D2DE94A76}" type="pres">
      <dgm:prSet presAssocID="{C4834C1B-8A73-4A31-957F-9B54CC5A08B3}" presName="vNodes" presStyleCnt="0"/>
      <dgm:spPr/>
    </dgm:pt>
    <dgm:pt modelId="{F5A1C2F9-F716-46E7-92D6-33417FA23E55}" type="pres">
      <dgm:prSet presAssocID="{C4834C1B-8A73-4A31-957F-9B54CC5A08B3}" presName="lastNode" presStyleLbl="node1" presStyleIdx="0" presStyleCnt="1">
        <dgm:presLayoutVars>
          <dgm:bulletEnabled val="1"/>
        </dgm:presLayoutVars>
      </dgm:prSet>
      <dgm:spPr/>
    </dgm:pt>
  </dgm:ptLst>
  <dgm:cxnLst>
    <dgm:cxn modelId="{A322100A-ACA4-416D-8A1D-5DCA260F9E2D}" srcId="{FC3E5EE1-8822-46B3-9C1F-D6D2BB0FAD4A}" destId="{7F5D489B-D670-42E2-9469-DC55A991A1EF}" srcOrd="2" destOrd="0" parTransId="{45433566-2A0B-492A-A284-DAD73AC51DBF}" sibTransId="{C8F47955-8792-4AB8-A9B6-CD8BBC6991D6}"/>
    <dgm:cxn modelId="{AAE43E29-CD20-4705-808E-80E39D48A0C9}" type="presOf" srcId="{C4834C1B-8A73-4A31-957F-9B54CC5A08B3}" destId="{3A27256F-754A-4B2B-A92E-25C445A2A7BF}" srcOrd="0" destOrd="0" presId="urn:microsoft.com/office/officeart/2005/8/layout/equation2"/>
    <dgm:cxn modelId="{DD6AF742-0DCA-4011-BD44-3FF9936D5A2D}" srcId="{C4834C1B-8A73-4A31-957F-9B54CC5A08B3}" destId="{FC3E5EE1-8822-46B3-9C1F-D6D2BB0FAD4A}" srcOrd="0" destOrd="0" parTransId="{C647F4DD-9306-4304-9EF7-E4305888E73E}" sibTransId="{EC24CD19-AC35-4C60-AE33-C8ADBA82B2D0}"/>
    <dgm:cxn modelId="{618B214A-EB36-4583-8D26-BE825A2B3B35}" type="presOf" srcId="{ABA7E2D8-B39A-433C-89E7-CDD07700910D}" destId="{F5A1C2F9-F716-46E7-92D6-33417FA23E55}" srcOrd="0" destOrd="4" presId="urn:microsoft.com/office/officeart/2005/8/layout/equation2"/>
    <dgm:cxn modelId="{2A7D4E4B-60D1-42F7-B1EE-23F6F8437A71}" type="presOf" srcId="{7F5D489B-D670-42E2-9469-DC55A991A1EF}" destId="{F5A1C2F9-F716-46E7-92D6-33417FA23E55}" srcOrd="0" destOrd="3" presId="urn:microsoft.com/office/officeart/2005/8/layout/equation2"/>
    <dgm:cxn modelId="{CFFE4C4F-7BED-4CD0-A6A9-E722C976A694}" type="presOf" srcId="{FC3E5EE1-8822-46B3-9C1F-D6D2BB0FAD4A}" destId="{F5A1C2F9-F716-46E7-92D6-33417FA23E55}" srcOrd="0" destOrd="0" presId="urn:microsoft.com/office/officeart/2005/8/layout/equation2"/>
    <dgm:cxn modelId="{6306D176-B54C-45DE-9283-1A67778A849C}" srcId="{FC3E5EE1-8822-46B3-9C1F-D6D2BB0FAD4A}" destId="{F6F0F017-B7AC-424B-BE43-DCD4BE4687EC}" srcOrd="1" destOrd="0" parTransId="{6DC82EC1-7A33-49E7-A9BC-E671D17843D9}" sibTransId="{AE737E7D-8EC2-4358-8A22-453FAA90E346}"/>
    <dgm:cxn modelId="{B3C1FF90-5D89-4163-B7A1-7E83CC77F614}" srcId="{FC3E5EE1-8822-46B3-9C1F-D6D2BB0FAD4A}" destId="{B021EA8D-4D1F-4168-85E2-589662B95B21}" srcOrd="0" destOrd="0" parTransId="{0A847F1A-3E43-4EC0-ADF2-1E87E82BE394}" sibTransId="{1044AD3C-5719-4230-B46F-F4F9B79321F8}"/>
    <dgm:cxn modelId="{6E986597-A718-4D40-B588-B30E83CDD731}" srcId="{FC3E5EE1-8822-46B3-9C1F-D6D2BB0FAD4A}" destId="{ABA7E2D8-B39A-433C-89E7-CDD07700910D}" srcOrd="3" destOrd="0" parTransId="{0FED6876-DCCC-458B-BFBB-FAB6E7402CF8}" sibTransId="{9FCE4CD9-F673-4DC5-93E6-E7FE38A225DC}"/>
    <dgm:cxn modelId="{260FE4E7-10A5-43B7-94E7-9EC04789A722}" type="presOf" srcId="{F6F0F017-B7AC-424B-BE43-DCD4BE4687EC}" destId="{F5A1C2F9-F716-46E7-92D6-33417FA23E55}" srcOrd="0" destOrd="2" presId="urn:microsoft.com/office/officeart/2005/8/layout/equation2"/>
    <dgm:cxn modelId="{32E761FD-4BF2-4BDC-8786-854DF33117BF}" type="presOf" srcId="{B021EA8D-4D1F-4168-85E2-589662B95B21}" destId="{F5A1C2F9-F716-46E7-92D6-33417FA23E55}" srcOrd="0" destOrd="1" presId="urn:microsoft.com/office/officeart/2005/8/layout/equation2"/>
    <dgm:cxn modelId="{49586723-22CA-4EE1-943E-486B9F54BF5F}" type="presParOf" srcId="{3A27256F-754A-4B2B-A92E-25C445A2A7BF}" destId="{165A1217-2B7C-4906-86B9-2E9D2DE94A76}" srcOrd="0" destOrd="0" presId="urn:microsoft.com/office/officeart/2005/8/layout/equation2"/>
    <dgm:cxn modelId="{86C253F0-6F8D-4723-B9CE-148021B336E2}" type="presParOf" srcId="{3A27256F-754A-4B2B-A92E-25C445A2A7BF}" destId="{F5A1C2F9-F716-46E7-92D6-33417FA23E55}" srcOrd="1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A05550CD-F70F-4714-BA78-C4BC60B9775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437C24E9-7645-4042-9D11-F1C58711C277}">
      <dgm:prSet/>
      <dgm:spPr/>
      <dgm:t>
        <a:bodyPr/>
        <a:lstStyle/>
        <a:p>
          <a:pPr rtl="0"/>
          <a:r>
            <a:rPr lang="fr-CA"/>
            <a:t>Description du film</a:t>
          </a:r>
        </a:p>
      </dgm:t>
    </dgm:pt>
    <dgm:pt modelId="{43B3746E-39BA-41D3-A936-AE0B2A8AD6A8}" type="parTrans" cxnId="{DF4E54F6-0847-41E4-BE91-4ED195954A57}">
      <dgm:prSet/>
      <dgm:spPr/>
      <dgm:t>
        <a:bodyPr/>
        <a:lstStyle/>
        <a:p>
          <a:endParaRPr lang="fr-CA"/>
        </a:p>
      </dgm:t>
    </dgm:pt>
    <dgm:pt modelId="{9BE24B23-B48E-4467-8A72-BDD66FEA8B0E}" type="sibTrans" cxnId="{DF4E54F6-0847-41E4-BE91-4ED195954A57}">
      <dgm:prSet/>
      <dgm:spPr/>
      <dgm:t>
        <a:bodyPr/>
        <a:lstStyle/>
        <a:p>
          <a:endParaRPr lang="fr-CA"/>
        </a:p>
      </dgm:t>
    </dgm:pt>
    <dgm:pt modelId="{7199B37A-A9E3-4F92-BFE0-C2048D8838BE}">
      <dgm:prSet/>
      <dgm:spPr/>
      <dgm:t>
        <a:bodyPr/>
        <a:lstStyle/>
        <a:p>
          <a:pPr rtl="0"/>
          <a:r>
            <a:rPr lang="fr-CA"/>
            <a:t>Quand Josh se trouve au beau milieu d’un argument de famille, Tobby intervient avec toute sa finesse et ses prouesses athléthiques en réglant la dispute sur un terrain de football.</a:t>
          </a:r>
        </a:p>
      </dgm:t>
    </dgm:pt>
    <dgm:pt modelId="{70D60D5B-3657-43C4-AEF0-BFEC75494ABD}" type="parTrans" cxnId="{1EDD8B89-E64A-46CA-977F-C1574A67632A}">
      <dgm:prSet/>
      <dgm:spPr/>
      <dgm:t>
        <a:bodyPr/>
        <a:lstStyle/>
        <a:p>
          <a:endParaRPr lang="fr-CA"/>
        </a:p>
      </dgm:t>
    </dgm:pt>
    <dgm:pt modelId="{3A8A607C-8DFE-455B-B4AE-BB31488FB879}" type="sibTrans" cxnId="{1EDD8B89-E64A-46CA-977F-C1574A67632A}">
      <dgm:prSet/>
      <dgm:spPr/>
      <dgm:t>
        <a:bodyPr/>
        <a:lstStyle/>
        <a:p>
          <a:endParaRPr lang="fr-CA"/>
        </a:p>
      </dgm:t>
    </dgm:pt>
    <dgm:pt modelId="{37B14425-5099-4FD2-A9E4-D4CBB5A36295}">
      <dgm:prSet/>
      <dgm:spPr/>
      <dgm:t>
        <a:bodyPr/>
        <a:lstStyle/>
        <a:p>
          <a:pPr rtl="0"/>
          <a:r>
            <a:rPr lang="fr-CA"/>
            <a:t>Durée</a:t>
          </a:r>
        </a:p>
      </dgm:t>
    </dgm:pt>
    <dgm:pt modelId="{4E11051C-1B78-442F-8214-F6DFAAAB31C1}" type="parTrans" cxnId="{2A5ABDBF-82FD-47CF-8D7B-E39A8BC8D78F}">
      <dgm:prSet/>
      <dgm:spPr/>
      <dgm:t>
        <a:bodyPr/>
        <a:lstStyle/>
        <a:p>
          <a:endParaRPr lang="fr-CA"/>
        </a:p>
      </dgm:t>
    </dgm:pt>
    <dgm:pt modelId="{1A2BA786-172C-4ADE-941C-D5706875C8B5}" type="sibTrans" cxnId="{2A5ABDBF-82FD-47CF-8D7B-E39A8BC8D78F}">
      <dgm:prSet/>
      <dgm:spPr/>
      <dgm:t>
        <a:bodyPr/>
        <a:lstStyle/>
        <a:p>
          <a:endParaRPr lang="fr-CA"/>
        </a:p>
      </dgm:t>
    </dgm:pt>
    <dgm:pt modelId="{88AA841C-3207-481E-8635-09C66F17B56F}">
      <dgm:prSet/>
      <dgm:spPr/>
      <dgm:t>
        <a:bodyPr/>
        <a:lstStyle/>
        <a:p>
          <a:pPr rtl="0"/>
          <a:r>
            <a:rPr lang="fr-CA"/>
            <a:t>91 min.</a:t>
          </a:r>
        </a:p>
      </dgm:t>
    </dgm:pt>
    <dgm:pt modelId="{C60B293C-D0A5-4278-895C-FB27945D2EB5}" type="parTrans" cxnId="{594DDA2F-DEB0-4863-8472-83272DE5082E}">
      <dgm:prSet/>
      <dgm:spPr/>
      <dgm:t>
        <a:bodyPr/>
        <a:lstStyle/>
        <a:p>
          <a:endParaRPr lang="fr-CA"/>
        </a:p>
      </dgm:t>
    </dgm:pt>
    <dgm:pt modelId="{D9B9F5E4-9685-44F0-A3EA-03EB13E257DE}" type="sibTrans" cxnId="{594DDA2F-DEB0-4863-8472-83272DE5082E}">
      <dgm:prSet/>
      <dgm:spPr/>
      <dgm:t>
        <a:bodyPr/>
        <a:lstStyle/>
        <a:p>
          <a:endParaRPr lang="fr-CA"/>
        </a:p>
      </dgm:t>
    </dgm:pt>
    <dgm:pt modelId="{D6B1C408-1A12-4CA8-848F-35D13F4F291F}" type="pres">
      <dgm:prSet presAssocID="{A05550CD-F70F-4714-BA78-C4BC60B9775D}" presName="linear" presStyleCnt="0">
        <dgm:presLayoutVars>
          <dgm:dir/>
          <dgm:animLvl val="lvl"/>
          <dgm:resizeHandles val="exact"/>
        </dgm:presLayoutVars>
      </dgm:prSet>
      <dgm:spPr/>
    </dgm:pt>
    <dgm:pt modelId="{35F6E8F2-F44D-44C4-8915-9AB3C45D030B}" type="pres">
      <dgm:prSet presAssocID="{437C24E9-7645-4042-9D11-F1C58711C277}" presName="parentLin" presStyleCnt="0"/>
      <dgm:spPr/>
    </dgm:pt>
    <dgm:pt modelId="{347829E2-FBCD-458D-BCAD-891F82DE19F6}" type="pres">
      <dgm:prSet presAssocID="{437C24E9-7645-4042-9D11-F1C58711C277}" presName="parentLeftMargin" presStyleLbl="node1" presStyleIdx="0" presStyleCnt="2"/>
      <dgm:spPr/>
    </dgm:pt>
    <dgm:pt modelId="{5225C054-EB7C-442F-83C4-4190CB093160}" type="pres">
      <dgm:prSet presAssocID="{437C24E9-7645-4042-9D11-F1C58711C277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BF19F315-3612-4030-B69A-93C05D77BD98}" type="pres">
      <dgm:prSet presAssocID="{437C24E9-7645-4042-9D11-F1C58711C277}" presName="negativeSpace" presStyleCnt="0"/>
      <dgm:spPr/>
    </dgm:pt>
    <dgm:pt modelId="{EB6DF020-0338-418F-A210-BABA5306CF04}" type="pres">
      <dgm:prSet presAssocID="{437C24E9-7645-4042-9D11-F1C58711C277}" presName="childText" presStyleLbl="conFgAcc1" presStyleIdx="0" presStyleCnt="2">
        <dgm:presLayoutVars>
          <dgm:bulletEnabled val="1"/>
        </dgm:presLayoutVars>
      </dgm:prSet>
      <dgm:spPr/>
    </dgm:pt>
    <dgm:pt modelId="{098471FC-8E92-4167-895E-84B95EE1FC4E}" type="pres">
      <dgm:prSet presAssocID="{9BE24B23-B48E-4467-8A72-BDD66FEA8B0E}" presName="spaceBetweenRectangles" presStyleCnt="0"/>
      <dgm:spPr/>
    </dgm:pt>
    <dgm:pt modelId="{D6062F67-2869-4942-9BC4-ACCD6B43396A}" type="pres">
      <dgm:prSet presAssocID="{37B14425-5099-4FD2-A9E4-D4CBB5A36295}" presName="parentLin" presStyleCnt="0"/>
      <dgm:spPr/>
    </dgm:pt>
    <dgm:pt modelId="{4B56D744-D7C7-406E-8F32-E9834E1A607E}" type="pres">
      <dgm:prSet presAssocID="{37B14425-5099-4FD2-A9E4-D4CBB5A36295}" presName="parentLeftMargin" presStyleLbl="node1" presStyleIdx="0" presStyleCnt="2"/>
      <dgm:spPr/>
    </dgm:pt>
    <dgm:pt modelId="{06D9BE90-41F8-4A32-875B-B056C1BDE86E}" type="pres">
      <dgm:prSet presAssocID="{37B14425-5099-4FD2-A9E4-D4CBB5A36295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956483EC-65DF-4452-8436-2A5AAB63EAF9}" type="pres">
      <dgm:prSet presAssocID="{37B14425-5099-4FD2-A9E4-D4CBB5A36295}" presName="negativeSpace" presStyleCnt="0"/>
      <dgm:spPr/>
    </dgm:pt>
    <dgm:pt modelId="{E32EA30F-876C-4944-A701-16B29CB819BE}" type="pres">
      <dgm:prSet presAssocID="{37B14425-5099-4FD2-A9E4-D4CBB5A36295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594DDA2F-DEB0-4863-8472-83272DE5082E}" srcId="{37B14425-5099-4FD2-A9E4-D4CBB5A36295}" destId="{88AA841C-3207-481E-8635-09C66F17B56F}" srcOrd="0" destOrd="0" parTransId="{C60B293C-D0A5-4278-895C-FB27945D2EB5}" sibTransId="{D9B9F5E4-9685-44F0-A3EA-03EB13E257DE}"/>
    <dgm:cxn modelId="{2DFE093F-C342-40E7-817A-D00929D170D8}" type="presOf" srcId="{A05550CD-F70F-4714-BA78-C4BC60B9775D}" destId="{D6B1C408-1A12-4CA8-848F-35D13F4F291F}" srcOrd="0" destOrd="0" presId="urn:microsoft.com/office/officeart/2005/8/layout/list1"/>
    <dgm:cxn modelId="{DE12FE75-712F-4E10-BD97-69E17EF48466}" type="presOf" srcId="{7199B37A-A9E3-4F92-BFE0-C2048D8838BE}" destId="{EB6DF020-0338-418F-A210-BABA5306CF04}" srcOrd="0" destOrd="0" presId="urn:microsoft.com/office/officeart/2005/8/layout/list1"/>
    <dgm:cxn modelId="{85786657-4CF4-417F-84F5-BB6645A2DA34}" type="presOf" srcId="{37B14425-5099-4FD2-A9E4-D4CBB5A36295}" destId="{4B56D744-D7C7-406E-8F32-E9834E1A607E}" srcOrd="0" destOrd="0" presId="urn:microsoft.com/office/officeart/2005/8/layout/list1"/>
    <dgm:cxn modelId="{1EDD8B89-E64A-46CA-977F-C1574A67632A}" srcId="{437C24E9-7645-4042-9D11-F1C58711C277}" destId="{7199B37A-A9E3-4F92-BFE0-C2048D8838BE}" srcOrd="0" destOrd="0" parTransId="{70D60D5B-3657-43C4-AEF0-BFEC75494ABD}" sibTransId="{3A8A607C-8DFE-455B-B4AE-BB31488FB879}"/>
    <dgm:cxn modelId="{FA28EFB6-66A7-4057-BA7F-48EF772D0902}" type="presOf" srcId="{37B14425-5099-4FD2-A9E4-D4CBB5A36295}" destId="{06D9BE90-41F8-4A32-875B-B056C1BDE86E}" srcOrd="1" destOrd="0" presId="urn:microsoft.com/office/officeart/2005/8/layout/list1"/>
    <dgm:cxn modelId="{F8F5A1BD-85FA-4A04-A692-7BACAF2CFDFE}" type="presOf" srcId="{437C24E9-7645-4042-9D11-F1C58711C277}" destId="{347829E2-FBCD-458D-BCAD-891F82DE19F6}" srcOrd="0" destOrd="0" presId="urn:microsoft.com/office/officeart/2005/8/layout/list1"/>
    <dgm:cxn modelId="{2A5ABDBF-82FD-47CF-8D7B-E39A8BC8D78F}" srcId="{A05550CD-F70F-4714-BA78-C4BC60B9775D}" destId="{37B14425-5099-4FD2-A9E4-D4CBB5A36295}" srcOrd="1" destOrd="0" parTransId="{4E11051C-1B78-442F-8214-F6DFAAAB31C1}" sibTransId="{1A2BA786-172C-4ADE-941C-D5706875C8B5}"/>
    <dgm:cxn modelId="{26CD31E5-3D02-4CAA-9B0A-B0C85DE6BC88}" type="presOf" srcId="{437C24E9-7645-4042-9D11-F1C58711C277}" destId="{5225C054-EB7C-442F-83C4-4190CB093160}" srcOrd="1" destOrd="0" presId="urn:microsoft.com/office/officeart/2005/8/layout/list1"/>
    <dgm:cxn modelId="{C9EB5EEE-F744-4DB5-9D8E-B1F1C8D9ADD5}" type="presOf" srcId="{88AA841C-3207-481E-8635-09C66F17B56F}" destId="{E32EA30F-876C-4944-A701-16B29CB819BE}" srcOrd="0" destOrd="0" presId="urn:microsoft.com/office/officeart/2005/8/layout/list1"/>
    <dgm:cxn modelId="{DF4E54F6-0847-41E4-BE91-4ED195954A57}" srcId="{A05550CD-F70F-4714-BA78-C4BC60B9775D}" destId="{437C24E9-7645-4042-9D11-F1C58711C277}" srcOrd="0" destOrd="0" parTransId="{43B3746E-39BA-41D3-A936-AE0B2A8AD6A8}" sibTransId="{9BE24B23-B48E-4467-8A72-BDD66FEA8B0E}"/>
    <dgm:cxn modelId="{D636E642-6F11-4615-AC2B-17D739695AD1}" type="presParOf" srcId="{D6B1C408-1A12-4CA8-848F-35D13F4F291F}" destId="{35F6E8F2-F44D-44C4-8915-9AB3C45D030B}" srcOrd="0" destOrd="0" presId="urn:microsoft.com/office/officeart/2005/8/layout/list1"/>
    <dgm:cxn modelId="{0AD20A33-464D-4378-8ACE-3DDD3947AE21}" type="presParOf" srcId="{35F6E8F2-F44D-44C4-8915-9AB3C45D030B}" destId="{347829E2-FBCD-458D-BCAD-891F82DE19F6}" srcOrd="0" destOrd="0" presId="urn:microsoft.com/office/officeart/2005/8/layout/list1"/>
    <dgm:cxn modelId="{BE0E4D68-708F-490B-88C1-0D190EDF434A}" type="presParOf" srcId="{35F6E8F2-F44D-44C4-8915-9AB3C45D030B}" destId="{5225C054-EB7C-442F-83C4-4190CB093160}" srcOrd="1" destOrd="0" presId="urn:microsoft.com/office/officeart/2005/8/layout/list1"/>
    <dgm:cxn modelId="{F5B82471-0BF2-47C9-9F7A-AC41A3CFA204}" type="presParOf" srcId="{D6B1C408-1A12-4CA8-848F-35D13F4F291F}" destId="{BF19F315-3612-4030-B69A-93C05D77BD98}" srcOrd="1" destOrd="0" presId="urn:microsoft.com/office/officeart/2005/8/layout/list1"/>
    <dgm:cxn modelId="{6C2639C0-CBC7-420F-8AAA-7856B6111CB2}" type="presParOf" srcId="{D6B1C408-1A12-4CA8-848F-35D13F4F291F}" destId="{EB6DF020-0338-418F-A210-BABA5306CF04}" srcOrd="2" destOrd="0" presId="urn:microsoft.com/office/officeart/2005/8/layout/list1"/>
    <dgm:cxn modelId="{FEF771D6-730E-4F35-8681-559893A09AF7}" type="presParOf" srcId="{D6B1C408-1A12-4CA8-848F-35D13F4F291F}" destId="{098471FC-8E92-4167-895E-84B95EE1FC4E}" srcOrd="3" destOrd="0" presId="urn:microsoft.com/office/officeart/2005/8/layout/list1"/>
    <dgm:cxn modelId="{7EA0D1D1-096C-42BD-98D2-C789B990EE53}" type="presParOf" srcId="{D6B1C408-1A12-4CA8-848F-35D13F4F291F}" destId="{D6062F67-2869-4942-9BC4-ACCD6B43396A}" srcOrd="4" destOrd="0" presId="urn:microsoft.com/office/officeart/2005/8/layout/list1"/>
    <dgm:cxn modelId="{09EBB71F-F23F-4A35-AF7E-3F0A4F960F31}" type="presParOf" srcId="{D6062F67-2869-4942-9BC4-ACCD6B43396A}" destId="{4B56D744-D7C7-406E-8F32-E9834E1A607E}" srcOrd="0" destOrd="0" presId="urn:microsoft.com/office/officeart/2005/8/layout/list1"/>
    <dgm:cxn modelId="{C0254378-C6CF-44C1-A33F-54124D83E0E3}" type="presParOf" srcId="{D6062F67-2869-4942-9BC4-ACCD6B43396A}" destId="{06D9BE90-41F8-4A32-875B-B056C1BDE86E}" srcOrd="1" destOrd="0" presId="urn:microsoft.com/office/officeart/2005/8/layout/list1"/>
    <dgm:cxn modelId="{5AB594DE-98AF-4FE0-84D5-13072E91F55D}" type="presParOf" srcId="{D6B1C408-1A12-4CA8-848F-35D13F4F291F}" destId="{956483EC-65DF-4452-8436-2A5AAB63EAF9}" srcOrd="5" destOrd="0" presId="urn:microsoft.com/office/officeart/2005/8/layout/list1"/>
    <dgm:cxn modelId="{E71F6C02-BF2C-43A7-8957-19F9679FBBB6}" type="presParOf" srcId="{D6B1C408-1A12-4CA8-848F-35D13F4F291F}" destId="{E32EA30F-876C-4944-A701-16B29CB819BE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835F73-A357-422C-8A93-D716FC78838A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3B0BA062-C3B0-4E72-B50C-1E5653A351BC}">
      <dgm:prSet/>
      <dgm:spPr/>
      <dgm:t>
        <a:bodyPr/>
        <a:lstStyle/>
        <a:p>
          <a:pPr rtl="0"/>
          <a:r>
            <a:rPr lang="fr-CA"/>
            <a:t>Le sixième sens</a:t>
          </a:r>
        </a:p>
      </dgm:t>
    </dgm:pt>
    <dgm:pt modelId="{7AB1AE11-2FA3-48CE-97BB-89D7027FAA66}" type="parTrans" cxnId="{F4B66D3B-B2F5-4B4C-B2C1-31E01D43079D}">
      <dgm:prSet/>
      <dgm:spPr/>
      <dgm:t>
        <a:bodyPr/>
        <a:lstStyle/>
        <a:p>
          <a:endParaRPr lang="fr-CA"/>
        </a:p>
      </dgm:t>
    </dgm:pt>
    <dgm:pt modelId="{7C5B6FC5-7598-4DFB-AC9D-893DD65FDCA6}" type="sibTrans" cxnId="{F4B66D3B-B2F5-4B4C-B2C1-31E01D43079D}">
      <dgm:prSet/>
      <dgm:spPr/>
      <dgm:t>
        <a:bodyPr/>
        <a:lstStyle/>
        <a:p>
          <a:endParaRPr lang="fr-CA"/>
        </a:p>
      </dgm:t>
    </dgm:pt>
    <dgm:pt modelId="{21D98AF3-5643-4D8D-852B-0E02444F2A1F}">
      <dgm:prSet/>
      <dgm:spPr/>
      <dgm:t>
        <a:bodyPr/>
        <a:lstStyle/>
        <a:p>
          <a:pPr rtl="0"/>
          <a:r>
            <a:rPr lang="fr-CA"/>
            <a:t>Le silence des agneaux</a:t>
          </a:r>
        </a:p>
      </dgm:t>
    </dgm:pt>
    <dgm:pt modelId="{21E3A777-525C-424E-991C-2704B6BFC589}" type="parTrans" cxnId="{35986189-12F2-4637-8962-3F257A853221}">
      <dgm:prSet/>
      <dgm:spPr/>
      <dgm:t>
        <a:bodyPr/>
        <a:lstStyle/>
        <a:p>
          <a:endParaRPr lang="fr-CA"/>
        </a:p>
      </dgm:t>
    </dgm:pt>
    <dgm:pt modelId="{4AD4E438-A5EC-4425-8AA4-5C03583654C6}" type="sibTrans" cxnId="{35986189-12F2-4637-8962-3F257A853221}">
      <dgm:prSet/>
      <dgm:spPr/>
      <dgm:t>
        <a:bodyPr/>
        <a:lstStyle/>
        <a:p>
          <a:endParaRPr lang="fr-CA"/>
        </a:p>
      </dgm:t>
    </dgm:pt>
    <dgm:pt modelId="{CD4E10C6-EB4E-4300-8063-EA533E46413A}">
      <dgm:prSet/>
      <dgm:spPr/>
      <dgm:t>
        <a:bodyPr/>
        <a:lstStyle/>
        <a:p>
          <a:pPr rtl="0"/>
          <a:r>
            <a:rPr lang="fr-CA"/>
            <a:t>Stigmates</a:t>
          </a:r>
        </a:p>
      </dgm:t>
    </dgm:pt>
    <dgm:pt modelId="{584E31EF-3947-44F8-8B04-BEE65F348259}" type="parTrans" cxnId="{BAFAD3E2-4A2F-4DB5-B67E-6D1EA8A4A599}">
      <dgm:prSet/>
      <dgm:spPr/>
      <dgm:t>
        <a:bodyPr/>
        <a:lstStyle/>
        <a:p>
          <a:endParaRPr lang="fr-CA"/>
        </a:p>
      </dgm:t>
    </dgm:pt>
    <dgm:pt modelId="{1ADA3402-F759-4420-A254-7A68303A6774}" type="sibTrans" cxnId="{BAFAD3E2-4A2F-4DB5-B67E-6D1EA8A4A599}">
      <dgm:prSet/>
      <dgm:spPr/>
      <dgm:t>
        <a:bodyPr/>
        <a:lstStyle/>
        <a:p>
          <a:endParaRPr lang="fr-CA"/>
        </a:p>
      </dgm:t>
    </dgm:pt>
    <dgm:pt modelId="{DA0A1A92-D745-4FD7-9A8F-96B6BD10B3E6}" type="pres">
      <dgm:prSet presAssocID="{CC835F73-A357-422C-8A93-D716FC78838A}" presName="diagram" presStyleCnt="0">
        <dgm:presLayoutVars>
          <dgm:dir/>
          <dgm:animLvl val="lvl"/>
          <dgm:resizeHandles val="exact"/>
        </dgm:presLayoutVars>
      </dgm:prSet>
      <dgm:spPr/>
    </dgm:pt>
    <dgm:pt modelId="{C8278E87-C81C-4222-B29B-7032AB28FB7F}" type="pres">
      <dgm:prSet presAssocID="{3B0BA062-C3B0-4E72-B50C-1E5653A351BC}" presName="compNode" presStyleCnt="0"/>
      <dgm:spPr/>
    </dgm:pt>
    <dgm:pt modelId="{DA6D46E5-DE83-492F-9E3D-8D0F85E37EC7}" type="pres">
      <dgm:prSet presAssocID="{3B0BA062-C3B0-4E72-B50C-1E5653A351BC}" presName="childRect" presStyleLbl="bgAcc1" presStyleIdx="0" presStyleCnt="3">
        <dgm:presLayoutVars>
          <dgm:bulletEnabled val="1"/>
        </dgm:presLayoutVars>
      </dgm:prSet>
      <dgm:spPr/>
    </dgm:pt>
    <dgm:pt modelId="{4537B138-426D-454A-ACD7-35C7FFDE5777}" type="pres">
      <dgm:prSet presAssocID="{3B0BA062-C3B0-4E72-B50C-1E5653A351BC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BCA404F3-37D4-4B37-9879-A6084F8A0820}" type="pres">
      <dgm:prSet presAssocID="{3B0BA062-C3B0-4E72-B50C-1E5653A351BC}" presName="parentRect" presStyleLbl="alignNode1" presStyleIdx="0" presStyleCnt="3"/>
      <dgm:spPr/>
    </dgm:pt>
    <dgm:pt modelId="{E3AE02EF-4B53-42DA-9473-880887921738}" type="pres">
      <dgm:prSet presAssocID="{3B0BA062-C3B0-4E72-B50C-1E5653A351BC}" presName="adorn" presStyleLbl="fgAccFollowNode1" presStyleIdx="0" presStyleCnt="3"/>
      <dgm:spPr/>
    </dgm:pt>
    <dgm:pt modelId="{7CCB0B1C-FB4F-4468-B84D-E3EB6A3FCA54}" type="pres">
      <dgm:prSet presAssocID="{7C5B6FC5-7598-4DFB-AC9D-893DD65FDCA6}" presName="sibTrans" presStyleLbl="sibTrans2D1" presStyleIdx="0" presStyleCnt="0"/>
      <dgm:spPr/>
    </dgm:pt>
    <dgm:pt modelId="{76C790BB-81A0-4C79-A0F2-508FEDD71268}" type="pres">
      <dgm:prSet presAssocID="{21D98AF3-5643-4D8D-852B-0E02444F2A1F}" presName="compNode" presStyleCnt="0"/>
      <dgm:spPr/>
    </dgm:pt>
    <dgm:pt modelId="{5219F16D-D6F8-4D9B-A38F-56ACEDDE5125}" type="pres">
      <dgm:prSet presAssocID="{21D98AF3-5643-4D8D-852B-0E02444F2A1F}" presName="childRect" presStyleLbl="bgAcc1" presStyleIdx="1" presStyleCnt="3">
        <dgm:presLayoutVars>
          <dgm:bulletEnabled val="1"/>
        </dgm:presLayoutVars>
      </dgm:prSet>
      <dgm:spPr/>
    </dgm:pt>
    <dgm:pt modelId="{CB7526DF-76E7-4808-816A-E41EA82BF8AE}" type="pres">
      <dgm:prSet presAssocID="{21D98AF3-5643-4D8D-852B-0E02444F2A1F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9742186-39F3-4A53-A486-37D2B9E0DFB2}" type="pres">
      <dgm:prSet presAssocID="{21D98AF3-5643-4D8D-852B-0E02444F2A1F}" presName="parentRect" presStyleLbl="alignNode1" presStyleIdx="1" presStyleCnt="3"/>
      <dgm:spPr/>
    </dgm:pt>
    <dgm:pt modelId="{39392D3A-8743-4F7B-A068-0E97FB524684}" type="pres">
      <dgm:prSet presAssocID="{21D98AF3-5643-4D8D-852B-0E02444F2A1F}" presName="adorn" presStyleLbl="fgAccFollowNode1" presStyleIdx="1" presStyleCnt="3"/>
      <dgm:spPr/>
    </dgm:pt>
    <dgm:pt modelId="{FDCA8B79-21A2-4652-91EE-58A612BB146A}" type="pres">
      <dgm:prSet presAssocID="{4AD4E438-A5EC-4425-8AA4-5C03583654C6}" presName="sibTrans" presStyleLbl="sibTrans2D1" presStyleIdx="0" presStyleCnt="0"/>
      <dgm:spPr/>
    </dgm:pt>
    <dgm:pt modelId="{54375CF3-9ED0-440A-8CDA-56F9CCE329F1}" type="pres">
      <dgm:prSet presAssocID="{CD4E10C6-EB4E-4300-8063-EA533E46413A}" presName="compNode" presStyleCnt="0"/>
      <dgm:spPr/>
    </dgm:pt>
    <dgm:pt modelId="{658F55BC-9AAC-4E32-A651-584313AD0FAF}" type="pres">
      <dgm:prSet presAssocID="{CD4E10C6-EB4E-4300-8063-EA533E46413A}" presName="childRect" presStyleLbl="bgAcc1" presStyleIdx="2" presStyleCnt="3">
        <dgm:presLayoutVars>
          <dgm:bulletEnabled val="1"/>
        </dgm:presLayoutVars>
      </dgm:prSet>
      <dgm:spPr/>
    </dgm:pt>
    <dgm:pt modelId="{03C2D5DE-176A-48B9-A650-20CB5E94EE16}" type="pres">
      <dgm:prSet presAssocID="{CD4E10C6-EB4E-4300-8063-EA533E46413A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1EBE8E5-E2D5-4A08-B368-3080EDA8A9C4}" type="pres">
      <dgm:prSet presAssocID="{CD4E10C6-EB4E-4300-8063-EA533E46413A}" presName="parentRect" presStyleLbl="alignNode1" presStyleIdx="2" presStyleCnt="3"/>
      <dgm:spPr/>
    </dgm:pt>
    <dgm:pt modelId="{A1F1838E-4DE5-47B2-B93D-F05C6C3815A0}" type="pres">
      <dgm:prSet presAssocID="{CD4E10C6-EB4E-4300-8063-EA533E46413A}" presName="adorn" presStyleLbl="fgAccFollowNode1" presStyleIdx="2" presStyleCnt="3"/>
      <dgm:spPr/>
    </dgm:pt>
  </dgm:ptLst>
  <dgm:cxnLst>
    <dgm:cxn modelId="{53BDCF00-42A6-4DD2-A303-4C0FE4E3FA31}" type="presOf" srcId="{CC835F73-A357-422C-8A93-D716FC78838A}" destId="{DA0A1A92-D745-4FD7-9A8F-96B6BD10B3E6}" srcOrd="0" destOrd="0" presId="urn:microsoft.com/office/officeart/2005/8/layout/bList2"/>
    <dgm:cxn modelId="{32FF5A0A-DDA1-448C-9239-1D349ED08207}" type="presOf" srcId="{21D98AF3-5643-4D8D-852B-0E02444F2A1F}" destId="{CB7526DF-76E7-4808-816A-E41EA82BF8AE}" srcOrd="0" destOrd="0" presId="urn:microsoft.com/office/officeart/2005/8/layout/bList2"/>
    <dgm:cxn modelId="{9C95EC35-9FA2-475E-9E34-5123C584A3B9}" type="presOf" srcId="{CD4E10C6-EB4E-4300-8063-EA533E46413A}" destId="{E1EBE8E5-E2D5-4A08-B368-3080EDA8A9C4}" srcOrd="1" destOrd="0" presId="urn:microsoft.com/office/officeart/2005/8/layout/bList2"/>
    <dgm:cxn modelId="{F4B66D3B-B2F5-4B4C-B2C1-31E01D43079D}" srcId="{CC835F73-A357-422C-8A93-D716FC78838A}" destId="{3B0BA062-C3B0-4E72-B50C-1E5653A351BC}" srcOrd="0" destOrd="0" parTransId="{7AB1AE11-2FA3-48CE-97BB-89D7027FAA66}" sibTransId="{7C5B6FC5-7598-4DFB-AC9D-893DD65FDCA6}"/>
    <dgm:cxn modelId="{35986189-12F2-4637-8962-3F257A853221}" srcId="{CC835F73-A357-422C-8A93-D716FC78838A}" destId="{21D98AF3-5643-4D8D-852B-0E02444F2A1F}" srcOrd="1" destOrd="0" parTransId="{21E3A777-525C-424E-991C-2704B6BFC589}" sibTransId="{4AD4E438-A5EC-4425-8AA4-5C03583654C6}"/>
    <dgm:cxn modelId="{E420528F-A35E-410B-865C-BF6A4D681105}" type="presOf" srcId="{3B0BA062-C3B0-4E72-B50C-1E5653A351BC}" destId="{BCA404F3-37D4-4B37-9879-A6084F8A0820}" srcOrd="1" destOrd="0" presId="urn:microsoft.com/office/officeart/2005/8/layout/bList2"/>
    <dgm:cxn modelId="{39FA7CA8-9548-4973-BA2F-EBB7C172C4F2}" type="presOf" srcId="{7C5B6FC5-7598-4DFB-AC9D-893DD65FDCA6}" destId="{7CCB0B1C-FB4F-4468-B84D-E3EB6A3FCA54}" srcOrd="0" destOrd="0" presId="urn:microsoft.com/office/officeart/2005/8/layout/bList2"/>
    <dgm:cxn modelId="{CE31FBC9-1A67-4861-8FFB-6BE376B51140}" type="presOf" srcId="{4AD4E438-A5EC-4425-8AA4-5C03583654C6}" destId="{FDCA8B79-21A2-4652-91EE-58A612BB146A}" srcOrd="0" destOrd="0" presId="urn:microsoft.com/office/officeart/2005/8/layout/bList2"/>
    <dgm:cxn modelId="{A8F74FCA-A5DA-459B-8195-9F974AA6BAE6}" type="presOf" srcId="{21D98AF3-5643-4D8D-852B-0E02444F2A1F}" destId="{E9742186-39F3-4A53-A486-37D2B9E0DFB2}" srcOrd="1" destOrd="0" presId="urn:microsoft.com/office/officeart/2005/8/layout/bList2"/>
    <dgm:cxn modelId="{9C3B74E1-3594-49B0-B11B-22D8A25BE60A}" type="presOf" srcId="{CD4E10C6-EB4E-4300-8063-EA533E46413A}" destId="{03C2D5DE-176A-48B9-A650-20CB5E94EE16}" srcOrd="0" destOrd="0" presId="urn:microsoft.com/office/officeart/2005/8/layout/bList2"/>
    <dgm:cxn modelId="{BAFAD3E2-4A2F-4DB5-B67E-6D1EA8A4A599}" srcId="{CC835F73-A357-422C-8A93-D716FC78838A}" destId="{CD4E10C6-EB4E-4300-8063-EA533E46413A}" srcOrd="2" destOrd="0" parTransId="{584E31EF-3947-44F8-8B04-BEE65F348259}" sibTransId="{1ADA3402-F759-4420-A254-7A68303A6774}"/>
    <dgm:cxn modelId="{29138FF2-D05E-4D03-8147-1B027FF654DD}" type="presOf" srcId="{3B0BA062-C3B0-4E72-B50C-1E5653A351BC}" destId="{4537B138-426D-454A-ACD7-35C7FFDE5777}" srcOrd="0" destOrd="0" presId="urn:microsoft.com/office/officeart/2005/8/layout/bList2"/>
    <dgm:cxn modelId="{FC7E9C16-0697-4AC2-B80C-750B6A17E18F}" type="presParOf" srcId="{DA0A1A92-D745-4FD7-9A8F-96B6BD10B3E6}" destId="{C8278E87-C81C-4222-B29B-7032AB28FB7F}" srcOrd="0" destOrd="0" presId="urn:microsoft.com/office/officeart/2005/8/layout/bList2"/>
    <dgm:cxn modelId="{632BC7AB-D155-43AD-8DFE-C86880E912A5}" type="presParOf" srcId="{C8278E87-C81C-4222-B29B-7032AB28FB7F}" destId="{DA6D46E5-DE83-492F-9E3D-8D0F85E37EC7}" srcOrd="0" destOrd="0" presId="urn:microsoft.com/office/officeart/2005/8/layout/bList2"/>
    <dgm:cxn modelId="{8BD1281D-F65D-40C3-9246-A518730D4233}" type="presParOf" srcId="{C8278E87-C81C-4222-B29B-7032AB28FB7F}" destId="{4537B138-426D-454A-ACD7-35C7FFDE5777}" srcOrd="1" destOrd="0" presId="urn:microsoft.com/office/officeart/2005/8/layout/bList2"/>
    <dgm:cxn modelId="{57C08E01-F1CB-4643-9FD6-F6569B45F3D3}" type="presParOf" srcId="{C8278E87-C81C-4222-B29B-7032AB28FB7F}" destId="{BCA404F3-37D4-4B37-9879-A6084F8A0820}" srcOrd="2" destOrd="0" presId="urn:microsoft.com/office/officeart/2005/8/layout/bList2"/>
    <dgm:cxn modelId="{32FFBFC8-36CD-49FE-8315-C278A5A8CDDF}" type="presParOf" srcId="{C8278E87-C81C-4222-B29B-7032AB28FB7F}" destId="{E3AE02EF-4B53-42DA-9473-880887921738}" srcOrd="3" destOrd="0" presId="urn:microsoft.com/office/officeart/2005/8/layout/bList2"/>
    <dgm:cxn modelId="{6CC7DC5E-0C7A-4E7D-93BC-6E4359A1C613}" type="presParOf" srcId="{DA0A1A92-D745-4FD7-9A8F-96B6BD10B3E6}" destId="{7CCB0B1C-FB4F-4468-B84D-E3EB6A3FCA54}" srcOrd="1" destOrd="0" presId="urn:microsoft.com/office/officeart/2005/8/layout/bList2"/>
    <dgm:cxn modelId="{8C939CFF-D9AA-4CA4-99B5-121FF25EF794}" type="presParOf" srcId="{DA0A1A92-D745-4FD7-9A8F-96B6BD10B3E6}" destId="{76C790BB-81A0-4C79-A0F2-508FEDD71268}" srcOrd="2" destOrd="0" presId="urn:microsoft.com/office/officeart/2005/8/layout/bList2"/>
    <dgm:cxn modelId="{279F37FE-F297-4CE0-A6D1-ABDF558C6569}" type="presParOf" srcId="{76C790BB-81A0-4C79-A0F2-508FEDD71268}" destId="{5219F16D-D6F8-4D9B-A38F-56ACEDDE5125}" srcOrd="0" destOrd="0" presId="urn:microsoft.com/office/officeart/2005/8/layout/bList2"/>
    <dgm:cxn modelId="{B3E60F81-4BC3-4A35-A718-118CDE3EB72F}" type="presParOf" srcId="{76C790BB-81A0-4C79-A0F2-508FEDD71268}" destId="{CB7526DF-76E7-4808-816A-E41EA82BF8AE}" srcOrd="1" destOrd="0" presId="urn:microsoft.com/office/officeart/2005/8/layout/bList2"/>
    <dgm:cxn modelId="{CCB134C9-06CC-4828-9ACD-51A085AE8CA7}" type="presParOf" srcId="{76C790BB-81A0-4C79-A0F2-508FEDD71268}" destId="{E9742186-39F3-4A53-A486-37D2B9E0DFB2}" srcOrd="2" destOrd="0" presId="urn:microsoft.com/office/officeart/2005/8/layout/bList2"/>
    <dgm:cxn modelId="{C56A7111-E5C1-43A6-9328-1E9C3EFC1718}" type="presParOf" srcId="{76C790BB-81A0-4C79-A0F2-508FEDD71268}" destId="{39392D3A-8743-4F7B-A068-0E97FB524684}" srcOrd="3" destOrd="0" presId="urn:microsoft.com/office/officeart/2005/8/layout/bList2"/>
    <dgm:cxn modelId="{EDD3C59F-EEE4-4A98-9CEC-6430F0A8DE63}" type="presParOf" srcId="{DA0A1A92-D745-4FD7-9A8F-96B6BD10B3E6}" destId="{FDCA8B79-21A2-4652-91EE-58A612BB146A}" srcOrd="3" destOrd="0" presId="urn:microsoft.com/office/officeart/2005/8/layout/bList2"/>
    <dgm:cxn modelId="{B19091B0-207D-4857-A95F-F44FBC1089E7}" type="presParOf" srcId="{DA0A1A92-D745-4FD7-9A8F-96B6BD10B3E6}" destId="{54375CF3-9ED0-440A-8CDA-56F9CCE329F1}" srcOrd="4" destOrd="0" presId="urn:microsoft.com/office/officeart/2005/8/layout/bList2"/>
    <dgm:cxn modelId="{1171C253-C381-497F-86F4-7B8BEC8E3B1D}" type="presParOf" srcId="{54375CF3-9ED0-440A-8CDA-56F9CCE329F1}" destId="{658F55BC-9AAC-4E32-A651-584313AD0FAF}" srcOrd="0" destOrd="0" presId="urn:microsoft.com/office/officeart/2005/8/layout/bList2"/>
    <dgm:cxn modelId="{77510502-23AE-42D7-B329-AC7B800AE153}" type="presParOf" srcId="{54375CF3-9ED0-440A-8CDA-56F9CCE329F1}" destId="{03C2D5DE-176A-48B9-A650-20CB5E94EE16}" srcOrd="1" destOrd="0" presId="urn:microsoft.com/office/officeart/2005/8/layout/bList2"/>
    <dgm:cxn modelId="{47DB97C5-2D33-4438-A1F8-FAF6F069F14B}" type="presParOf" srcId="{54375CF3-9ED0-440A-8CDA-56F9CCE329F1}" destId="{E1EBE8E5-E2D5-4A08-B368-3080EDA8A9C4}" srcOrd="2" destOrd="0" presId="urn:microsoft.com/office/officeart/2005/8/layout/bList2"/>
    <dgm:cxn modelId="{DFC99673-6C8C-48DB-9895-C2837630FCB7}" type="presParOf" srcId="{54375CF3-9ED0-440A-8CDA-56F9CCE329F1}" destId="{A1F1838E-4DE5-47B2-B93D-F05C6C3815A0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F46378-B8C6-48CB-AE6B-5DDDE94544F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C2112F7F-91FA-47B1-861A-E4DD83FEF522}">
      <dgm:prSet custT="1"/>
      <dgm:spPr/>
      <dgm:t>
        <a:bodyPr/>
        <a:lstStyle/>
        <a:p>
          <a:pPr rtl="0"/>
          <a:r>
            <a:rPr lang="fr-CA" sz="2400"/>
            <a:t>Georges de la jungle</a:t>
          </a:r>
        </a:p>
      </dgm:t>
    </dgm:pt>
    <dgm:pt modelId="{177F9BBB-477B-4BA4-B74A-4AC992AA8192}" type="parTrans" cxnId="{A6624231-C37B-4858-96CD-A3375153404F}">
      <dgm:prSet/>
      <dgm:spPr/>
      <dgm:t>
        <a:bodyPr/>
        <a:lstStyle/>
        <a:p>
          <a:endParaRPr lang="fr-CA" sz="1100"/>
        </a:p>
      </dgm:t>
    </dgm:pt>
    <dgm:pt modelId="{AA8852C7-D8AF-4BDD-B4DE-F59F013556E0}" type="sibTrans" cxnId="{A6624231-C37B-4858-96CD-A3375153404F}">
      <dgm:prSet/>
      <dgm:spPr/>
      <dgm:t>
        <a:bodyPr/>
        <a:lstStyle/>
        <a:p>
          <a:endParaRPr lang="fr-CA" sz="1100"/>
        </a:p>
      </dgm:t>
    </dgm:pt>
    <dgm:pt modelId="{C017F9EE-9FEE-4389-BCD4-71CBFF1BF7E6}">
      <dgm:prSet custT="1"/>
      <dgm:spPr/>
      <dgm:t>
        <a:bodyPr/>
        <a:lstStyle/>
        <a:p>
          <a:pPr rtl="0"/>
          <a:r>
            <a:rPr lang="fr-CA" sz="2400"/>
            <a:t>Tobby 2 : Receveur étoile</a:t>
          </a:r>
        </a:p>
      </dgm:t>
    </dgm:pt>
    <dgm:pt modelId="{620E5708-D484-4347-B26D-C89E866680F3}" type="parTrans" cxnId="{303D27EF-2455-4530-93AE-92DFE09A35EF}">
      <dgm:prSet/>
      <dgm:spPr/>
      <dgm:t>
        <a:bodyPr/>
        <a:lstStyle/>
        <a:p>
          <a:endParaRPr lang="fr-CA" sz="1100"/>
        </a:p>
      </dgm:t>
    </dgm:pt>
    <dgm:pt modelId="{70EEB4D6-74DB-4AE3-A686-22A734388A81}" type="sibTrans" cxnId="{303D27EF-2455-4530-93AE-92DFE09A35EF}">
      <dgm:prSet/>
      <dgm:spPr/>
      <dgm:t>
        <a:bodyPr/>
        <a:lstStyle/>
        <a:p>
          <a:endParaRPr lang="fr-CA" sz="1100"/>
        </a:p>
      </dgm:t>
    </dgm:pt>
    <dgm:pt modelId="{00FF5FBB-F9B9-4395-9489-3A209B5AA55D}" type="pres">
      <dgm:prSet presAssocID="{95F46378-B8C6-48CB-AE6B-5DDDE94544FD}" presName="Name0" presStyleCnt="0">
        <dgm:presLayoutVars>
          <dgm:chMax val="7"/>
          <dgm:chPref val="7"/>
          <dgm:dir/>
        </dgm:presLayoutVars>
      </dgm:prSet>
      <dgm:spPr/>
    </dgm:pt>
    <dgm:pt modelId="{BE9BF182-1885-459E-80E7-F5152BF0F427}" type="pres">
      <dgm:prSet presAssocID="{95F46378-B8C6-48CB-AE6B-5DDDE94544FD}" presName="Name1" presStyleCnt="0"/>
      <dgm:spPr/>
    </dgm:pt>
    <dgm:pt modelId="{89336B1D-B13A-4451-9D8D-0954A9E75C53}" type="pres">
      <dgm:prSet presAssocID="{95F46378-B8C6-48CB-AE6B-5DDDE94544FD}" presName="cycle" presStyleCnt="0"/>
      <dgm:spPr/>
    </dgm:pt>
    <dgm:pt modelId="{CAE31F54-6FCA-4A96-B229-BDA145D1BEDC}" type="pres">
      <dgm:prSet presAssocID="{95F46378-B8C6-48CB-AE6B-5DDDE94544FD}" presName="srcNode" presStyleLbl="node1" presStyleIdx="0" presStyleCnt="2"/>
      <dgm:spPr/>
    </dgm:pt>
    <dgm:pt modelId="{5030E3BE-86A4-4383-A6BE-8643B7D4CC8E}" type="pres">
      <dgm:prSet presAssocID="{95F46378-B8C6-48CB-AE6B-5DDDE94544FD}" presName="conn" presStyleLbl="parChTrans1D2" presStyleIdx="0" presStyleCnt="1"/>
      <dgm:spPr/>
    </dgm:pt>
    <dgm:pt modelId="{6A07B7A8-FE67-4B69-B187-BF1C26F8667F}" type="pres">
      <dgm:prSet presAssocID="{95F46378-B8C6-48CB-AE6B-5DDDE94544FD}" presName="extraNode" presStyleLbl="node1" presStyleIdx="0" presStyleCnt="2"/>
      <dgm:spPr/>
    </dgm:pt>
    <dgm:pt modelId="{4AE419B6-90D1-4125-A1CF-233645BAA39E}" type="pres">
      <dgm:prSet presAssocID="{95F46378-B8C6-48CB-AE6B-5DDDE94544FD}" presName="dstNode" presStyleLbl="node1" presStyleIdx="0" presStyleCnt="2"/>
      <dgm:spPr/>
    </dgm:pt>
    <dgm:pt modelId="{493BE2C9-F80D-4644-9780-B8506D263A84}" type="pres">
      <dgm:prSet presAssocID="{C2112F7F-91FA-47B1-861A-E4DD83FEF522}" presName="text_1" presStyleLbl="node1" presStyleIdx="0" presStyleCnt="2">
        <dgm:presLayoutVars>
          <dgm:bulletEnabled val="1"/>
        </dgm:presLayoutVars>
      </dgm:prSet>
      <dgm:spPr/>
    </dgm:pt>
    <dgm:pt modelId="{6E30B37A-7270-4DBF-99EE-01BF717D45BC}" type="pres">
      <dgm:prSet presAssocID="{C2112F7F-91FA-47B1-861A-E4DD83FEF522}" presName="accent_1" presStyleCnt="0"/>
      <dgm:spPr/>
    </dgm:pt>
    <dgm:pt modelId="{D1CEF1B8-C972-46D5-A414-F2A451F80EA9}" type="pres">
      <dgm:prSet presAssocID="{C2112F7F-91FA-47B1-861A-E4DD83FEF522}" presName="accentRepeatNode" presStyleLbl="solidFgAcc1" presStyleIdx="0" presStyleCnt="2"/>
      <dgm:spPr/>
    </dgm:pt>
    <dgm:pt modelId="{AEFCBB28-DC4F-4EB1-A377-25B3333A596A}" type="pres">
      <dgm:prSet presAssocID="{C017F9EE-9FEE-4389-BCD4-71CBFF1BF7E6}" presName="text_2" presStyleLbl="node1" presStyleIdx="1" presStyleCnt="2">
        <dgm:presLayoutVars>
          <dgm:bulletEnabled val="1"/>
        </dgm:presLayoutVars>
      </dgm:prSet>
      <dgm:spPr/>
    </dgm:pt>
    <dgm:pt modelId="{4D0F82EF-683E-4219-A938-DD468238B40F}" type="pres">
      <dgm:prSet presAssocID="{C017F9EE-9FEE-4389-BCD4-71CBFF1BF7E6}" presName="accent_2" presStyleCnt="0"/>
      <dgm:spPr/>
    </dgm:pt>
    <dgm:pt modelId="{ACB10102-4608-4871-918B-2DA7CC39869B}" type="pres">
      <dgm:prSet presAssocID="{C017F9EE-9FEE-4389-BCD4-71CBFF1BF7E6}" presName="accentRepeatNode" presStyleLbl="solidFgAcc1" presStyleIdx="1" presStyleCnt="2"/>
      <dgm:spPr/>
    </dgm:pt>
  </dgm:ptLst>
  <dgm:cxnLst>
    <dgm:cxn modelId="{A6624231-C37B-4858-96CD-A3375153404F}" srcId="{95F46378-B8C6-48CB-AE6B-5DDDE94544FD}" destId="{C2112F7F-91FA-47B1-861A-E4DD83FEF522}" srcOrd="0" destOrd="0" parTransId="{177F9BBB-477B-4BA4-B74A-4AC992AA8192}" sibTransId="{AA8852C7-D8AF-4BDD-B4DE-F59F013556E0}"/>
    <dgm:cxn modelId="{4C1F7D37-73D2-4102-B7B5-99E424055F7B}" type="presOf" srcId="{AA8852C7-D8AF-4BDD-B4DE-F59F013556E0}" destId="{5030E3BE-86A4-4383-A6BE-8643B7D4CC8E}" srcOrd="0" destOrd="0" presId="urn:microsoft.com/office/officeart/2008/layout/VerticalCurvedList"/>
    <dgm:cxn modelId="{9818503F-9114-4AAE-83C6-EA20C66BD197}" type="presOf" srcId="{C2112F7F-91FA-47B1-861A-E4DD83FEF522}" destId="{493BE2C9-F80D-4644-9780-B8506D263A84}" srcOrd="0" destOrd="0" presId="urn:microsoft.com/office/officeart/2008/layout/VerticalCurvedList"/>
    <dgm:cxn modelId="{74A50D7F-A6F1-429D-86D9-70BA1A2E7896}" type="presOf" srcId="{C017F9EE-9FEE-4389-BCD4-71CBFF1BF7E6}" destId="{AEFCBB28-DC4F-4EB1-A377-25B3333A596A}" srcOrd="0" destOrd="0" presId="urn:microsoft.com/office/officeart/2008/layout/VerticalCurvedList"/>
    <dgm:cxn modelId="{AFC540A8-E90D-49EB-A1E8-2100C07EC843}" type="presOf" srcId="{95F46378-B8C6-48CB-AE6B-5DDDE94544FD}" destId="{00FF5FBB-F9B9-4395-9489-3A209B5AA55D}" srcOrd="0" destOrd="0" presId="urn:microsoft.com/office/officeart/2008/layout/VerticalCurvedList"/>
    <dgm:cxn modelId="{303D27EF-2455-4530-93AE-92DFE09A35EF}" srcId="{95F46378-B8C6-48CB-AE6B-5DDDE94544FD}" destId="{C017F9EE-9FEE-4389-BCD4-71CBFF1BF7E6}" srcOrd="1" destOrd="0" parTransId="{620E5708-D484-4347-B26D-C89E866680F3}" sibTransId="{70EEB4D6-74DB-4AE3-A686-22A734388A81}"/>
    <dgm:cxn modelId="{8EE43605-6768-451A-82CA-3AB1E23BFC28}" type="presParOf" srcId="{00FF5FBB-F9B9-4395-9489-3A209B5AA55D}" destId="{BE9BF182-1885-459E-80E7-F5152BF0F427}" srcOrd="0" destOrd="0" presId="urn:microsoft.com/office/officeart/2008/layout/VerticalCurvedList"/>
    <dgm:cxn modelId="{6D9A593F-8460-475F-8E7A-6CE8C3A152A4}" type="presParOf" srcId="{BE9BF182-1885-459E-80E7-F5152BF0F427}" destId="{89336B1D-B13A-4451-9D8D-0954A9E75C53}" srcOrd="0" destOrd="0" presId="urn:microsoft.com/office/officeart/2008/layout/VerticalCurvedList"/>
    <dgm:cxn modelId="{A76608A8-AE24-4727-AD58-43396130421A}" type="presParOf" srcId="{89336B1D-B13A-4451-9D8D-0954A9E75C53}" destId="{CAE31F54-6FCA-4A96-B229-BDA145D1BEDC}" srcOrd="0" destOrd="0" presId="urn:microsoft.com/office/officeart/2008/layout/VerticalCurvedList"/>
    <dgm:cxn modelId="{D762459C-A37F-465F-919A-2793FDF21FCF}" type="presParOf" srcId="{89336B1D-B13A-4451-9D8D-0954A9E75C53}" destId="{5030E3BE-86A4-4383-A6BE-8643B7D4CC8E}" srcOrd="1" destOrd="0" presId="urn:microsoft.com/office/officeart/2008/layout/VerticalCurvedList"/>
    <dgm:cxn modelId="{E33881E4-FA00-4C05-BEB0-D85C3B66342D}" type="presParOf" srcId="{89336B1D-B13A-4451-9D8D-0954A9E75C53}" destId="{6A07B7A8-FE67-4B69-B187-BF1C26F8667F}" srcOrd="2" destOrd="0" presId="urn:microsoft.com/office/officeart/2008/layout/VerticalCurvedList"/>
    <dgm:cxn modelId="{DAE4E2CE-550D-4142-BA7E-61584EA363C5}" type="presParOf" srcId="{89336B1D-B13A-4451-9D8D-0954A9E75C53}" destId="{4AE419B6-90D1-4125-A1CF-233645BAA39E}" srcOrd="3" destOrd="0" presId="urn:microsoft.com/office/officeart/2008/layout/VerticalCurvedList"/>
    <dgm:cxn modelId="{DC75A35C-2AF1-4CCE-B7F2-60783E28BB9B}" type="presParOf" srcId="{BE9BF182-1885-459E-80E7-F5152BF0F427}" destId="{493BE2C9-F80D-4644-9780-B8506D263A84}" srcOrd="1" destOrd="0" presId="urn:microsoft.com/office/officeart/2008/layout/VerticalCurvedList"/>
    <dgm:cxn modelId="{4F70669B-7260-4EF9-9075-3D9EF466CF8E}" type="presParOf" srcId="{BE9BF182-1885-459E-80E7-F5152BF0F427}" destId="{6E30B37A-7270-4DBF-99EE-01BF717D45BC}" srcOrd="2" destOrd="0" presId="urn:microsoft.com/office/officeart/2008/layout/VerticalCurvedList"/>
    <dgm:cxn modelId="{E209E26E-D84F-4405-ACC6-5AC3C2F7C413}" type="presParOf" srcId="{6E30B37A-7270-4DBF-99EE-01BF717D45BC}" destId="{D1CEF1B8-C972-46D5-A414-F2A451F80EA9}" srcOrd="0" destOrd="0" presId="urn:microsoft.com/office/officeart/2008/layout/VerticalCurvedList"/>
    <dgm:cxn modelId="{75204327-3B04-4E01-804A-71C75C6B77EE}" type="presParOf" srcId="{BE9BF182-1885-459E-80E7-F5152BF0F427}" destId="{AEFCBB28-DC4F-4EB1-A377-25B3333A596A}" srcOrd="3" destOrd="0" presId="urn:microsoft.com/office/officeart/2008/layout/VerticalCurvedList"/>
    <dgm:cxn modelId="{AC4B3800-1471-470E-BA2A-E7242EEADF0E}" type="presParOf" srcId="{BE9BF182-1885-459E-80E7-F5152BF0F427}" destId="{4D0F82EF-683E-4219-A938-DD468238B40F}" srcOrd="4" destOrd="0" presId="urn:microsoft.com/office/officeart/2008/layout/VerticalCurvedList"/>
    <dgm:cxn modelId="{C8BF454D-F0C8-49A9-A88E-DAA8ACEAB2F9}" type="presParOf" srcId="{4D0F82EF-683E-4219-A938-DD468238B40F}" destId="{ACB10102-4608-4871-918B-2DA7CC39869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D87E7DE-C08C-47CB-9AAF-F290D1E13F91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0A83ABB1-160A-4FCC-B5D3-030BF00A9C52}">
      <dgm:prSet/>
      <dgm:spPr/>
      <dgm:t>
        <a:bodyPr/>
        <a:lstStyle/>
        <a:p>
          <a:pPr rtl="0"/>
          <a:r>
            <a:rPr lang="fr-CA"/>
            <a:t>Acteurs</a:t>
          </a:r>
        </a:p>
      </dgm:t>
    </dgm:pt>
    <dgm:pt modelId="{156EEE6D-63DC-4317-839B-6DDA470F1C81}" type="parTrans" cxnId="{03C59913-09FC-4C29-BE32-341D91AF86A0}">
      <dgm:prSet/>
      <dgm:spPr/>
      <dgm:t>
        <a:bodyPr/>
        <a:lstStyle/>
        <a:p>
          <a:endParaRPr lang="fr-CA"/>
        </a:p>
      </dgm:t>
    </dgm:pt>
    <dgm:pt modelId="{52A1E24D-9393-4916-8342-D14ECA90D722}" type="sibTrans" cxnId="{03C59913-09FC-4C29-BE32-341D91AF86A0}">
      <dgm:prSet/>
      <dgm:spPr/>
      <dgm:t>
        <a:bodyPr/>
        <a:lstStyle/>
        <a:p>
          <a:endParaRPr lang="fr-CA"/>
        </a:p>
      </dgm:t>
    </dgm:pt>
    <dgm:pt modelId="{3E51C935-76F7-49FD-BFC2-634D8A88C070}">
      <dgm:prSet/>
      <dgm:spPr/>
      <dgm:t>
        <a:bodyPr/>
        <a:lstStyle/>
        <a:p>
          <a:pPr rtl="0"/>
          <a:r>
            <a:rPr lang="fr-CA"/>
            <a:t>Brendan Fraser</a:t>
          </a:r>
        </a:p>
      </dgm:t>
    </dgm:pt>
    <dgm:pt modelId="{493CF865-99D9-4C0B-B16E-5E34FDEA6CEF}" type="parTrans" cxnId="{F89F66C1-31FA-4558-850D-9DBE2CDAFB8D}">
      <dgm:prSet/>
      <dgm:spPr/>
      <dgm:t>
        <a:bodyPr/>
        <a:lstStyle/>
        <a:p>
          <a:endParaRPr lang="fr-CA"/>
        </a:p>
      </dgm:t>
    </dgm:pt>
    <dgm:pt modelId="{DB72E64C-799C-44FC-BF3E-B5A72343AA10}" type="sibTrans" cxnId="{F89F66C1-31FA-4558-850D-9DBE2CDAFB8D}">
      <dgm:prSet/>
      <dgm:spPr/>
      <dgm:t>
        <a:bodyPr/>
        <a:lstStyle/>
        <a:p>
          <a:endParaRPr lang="fr-CA"/>
        </a:p>
      </dgm:t>
    </dgm:pt>
    <dgm:pt modelId="{57727F32-D444-4BF2-8AD8-22E404253857}">
      <dgm:prSet/>
      <dgm:spPr/>
      <dgm:t>
        <a:bodyPr/>
        <a:lstStyle/>
        <a:p>
          <a:pPr rtl="0"/>
          <a:r>
            <a:rPr lang="fr-CA"/>
            <a:t>Alicia Silverstone</a:t>
          </a:r>
        </a:p>
      </dgm:t>
    </dgm:pt>
    <dgm:pt modelId="{6D234338-AEB3-4521-9E50-B261549A2799}" type="parTrans" cxnId="{397D2AF1-FC3C-4A0C-BF78-EB3B6F6C1ECB}">
      <dgm:prSet/>
      <dgm:spPr/>
      <dgm:t>
        <a:bodyPr/>
        <a:lstStyle/>
        <a:p>
          <a:endParaRPr lang="fr-CA"/>
        </a:p>
      </dgm:t>
    </dgm:pt>
    <dgm:pt modelId="{68D45D0F-B9C6-4636-B5D7-C7BA6E783BC5}" type="sibTrans" cxnId="{397D2AF1-FC3C-4A0C-BF78-EB3B6F6C1ECB}">
      <dgm:prSet/>
      <dgm:spPr/>
      <dgm:t>
        <a:bodyPr/>
        <a:lstStyle/>
        <a:p>
          <a:endParaRPr lang="fr-CA"/>
        </a:p>
      </dgm:t>
    </dgm:pt>
    <dgm:pt modelId="{C8E5D189-B53B-45E8-B8A2-AD4802EBD1AB}" type="pres">
      <dgm:prSet presAssocID="{1D87E7DE-C08C-47CB-9AAF-F290D1E13F91}" presName="Name0" presStyleCnt="0">
        <dgm:presLayoutVars>
          <dgm:dir/>
          <dgm:resizeHandles val="exact"/>
        </dgm:presLayoutVars>
      </dgm:prSet>
      <dgm:spPr/>
    </dgm:pt>
    <dgm:pt modelId="{35B12AD5-66A7-4102-95EB-F8C2E78ADA68}" type="pres">
      <dgm:prSet presAssocID="{1D87E7DE-C08C-47CB-9AAF-F290D1E13F91}" presName="vNodes" presStyleCnt="0"/>
      <dgm:spPr/>
    </dgm:pt>
    <dgm:pt modelId="{765648D5-B4F0-48DE-B6A6-32B024EA093B}" type="pres">
      <dgm:prSet presAssocID="{1D87E7DE-C08C-47CB-9AAF-F290D1E13F91}" presName="lastNode" presStyleLbl="node1" presStyleIdx="0" presStyleCnt="1">
        <dgm:presLayoutVars>
          <dgm:bulletEnabled val="1"/>
        </dgm:presLayoutVars>
      </dgm:prSet>
      <dgm:spPr/>
    </dgm:pt>
  </dgm:ptLst>
  <dgm:cxnLst>
    <dgm:cxn modelId="{03C59913-09FC-4C29-BE32-341D91AF86A0}" srcId="{1D87E7DE-C08C-47CB-9AAF-F290D1E13F91}" destId="{0A83ABB1-160A-4FCC-B5D3-030BF00A9C52}" srcOrd="0" destOrd="0" parTransId="{156EEE6D-63DC-4317-839B-6DDA470F1C81}" sibTransId="{52A1E24D-9393-4916-8342-D14ECA90D722}"/>
    <dgm:cxn modelId="{DDFFD51C-030D-457C-93C1-631CBBAE1E1D}" type="presOf" srcId="{3E51C935-76F7-49FD-BFC2-634D8A88C070}" destId="{765648D5-B4F0-48DE-B6A6-32B024EA093B}" srcOrd="0" destOrd="1" presId="urn:microsoft.com/office/officeart/2005/8/layout/equation2"/>
    <dgm:cxn modelId="{06892070-4F53-49AD-9B1B-7FEDB8F43912}" type="presOf" srcId="{0A83ABB1-160A-4FCC-B5D3-030BF00A9C52}" destId="{765648D5-B4F0-48DE-B6A6-32B024EA093B}" srcOrd="0" destOrd="0" presId="urn:microsoft.com/office/officeart/2005/8/layout/equation2"/>
    <dgm:cxn modelId="{A5469F78-F796-46C9-8A48-7B30D249790E}" type="presOf" srcId="{1D87E7DE-C08C-47CB-9AAF-F290D1E13F91}" destId="{C8E5D189-B53B-45E8-B8A2-AD4802EBD1AB}" srcOrd="0" destOrd="0" presId="urn:microsoft.com/office/officeart/2005/8/layout/equation2"/>
    <dgm:cxn modelId="{2607FF7F-7F2F-4EAB-BE03-E6B8F5E8DBAD}" type="presOf" srcId="{57727F32-D444-4BF2-8AD8-22E404253857}" destId="{765648D5-B4F0-48DE-B6A6-32B024EA093B}" srcOrd="0" destOrd="2" presId="urn:microsoft.com/office/officeart/2005/8/layout/equation2"/>
    <dgm:cxn modelId="{F89F66C1-31FA-4558-850D-9DBE2CDAFB8D}" srcId="{0A83ABB1-160A-4FCC-B5D3-030BF00A9C52}" destId="{3E51C935-76F7-49FD-BFC2-634D8A88C070}" srcOrd="0" destOrd="0" parTransId="{493CF865-99D9-4C0B-B16E-5E34FDEA6CEF}" sibTransId="{DB72E64C-799C-44FC-BF3E-B5A72343AA10}"/>
    <dgm:cxn modelId="{397D2AF1-FC3C-4A0C-BF78-EB3B6F6C1ECB}" srcId="{0A83ABB1-160A-4FCC-B5D3-030BF00A9C52}" destId="{57727F32-D444-4BF2-8AD8-22E404253857}" srcOrd="1" destOrd="0" parTransId="{6D234338-AEB3-4521-9E50-B261549A2799}" sibTransId="{68D45D0F-B9C6-4636-B5D7-C7BA6E783BC5}"/>
    <dgm:cxn modelId="{5BE4877C-7E97-4E1A-A3FA-4DF084476113}" type="presParOf" srcId="{C8E5D189-B53B-45E8-B8A2-AD4802EBD1AB}" destId="{35B12AD5-66A7-4102-95EB-F8C2E78ADA68}" srcOrd="0" destOrd="0" presId="urn:microsoft.com/office/officeart/2005/8/layout/equation2"/>
    <dgm:cxn modelId="{9D0FF159-816D-415C-8365-5A5DEC184D24}" type="presParOf" srcId="{C8E5D189-B53B-45E8-B8A2-AD4802EBD1AB}" destId="{765648D5-B4F0-48DE-B6A6-32B024EA093B}" srcOrd="1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BE58D3B-5DE4-4B2A-8B3E-E4E8F6FCDCA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B92A4992-A26F-411B-BEF3-559FE7E56CBC}">
      <dgm:prSet/>
      <dgm:spPr/>
      <dgm:t>
        <a:bodyPr/>
        <a:lstStyle/>
        <a:p>
          <a:pPr rtl="0"/>
          <a:r>
            <a:rPr lang="fr-CA"/>
            <a:t>Description du film</a:t>
          </a:r>
        </a:p>
      </dgm:t>
    </dgm:pt>
    <dgm:pt modelId="{60126761-001B-4EE6-9835-42722BA55066}" type="parTrans" cxnId="{8BF04C7D-3904-45FE-8BF7-4E793106DF88}">
      <dgm:prSet/>
      <dgm:spPr/>
      <dgm:t>
        <a:bodyPr/>
        <a:lstStyle/>
        <a:p>
          <a:endParaRPr lang="fr-CA"/>
        </a:p>
      </dgm:t>
    </dgm:pt>
    <dgm:pt modelId="{910977B5-629A-494F-8D60-2D0F7D321136}" type="sibTrans" cxnId="{8BF04C7D-3904-45FE-8BF7-4E793106DF88}">
      <dgm:prSet/>
      <dgm:spPr/>
      <dgm:t>
        <a:bodyPr/>
        <a:lstStyle/>
        <a:p>
          <a:endParaRPr lang="fr-CA"/>
        </a:p>
      </dgm:t>
    </dgm:pt>
    <dgm:pt modelId="{696CEFC5-3D87-4916-8CA0-510EB5BC0DAD}">
      <dgm:prSet/>
      <dgm:spPr/>
      <dgm:t>
        <a:bodyPr/>
        <a:lstStyle/>
        <a:p>
          <a:pPr rtl="0"/>
          <a:r>
            <a:rPr lang="fr-CA"/>
            <a:t>Question  d’un gros malentendu, le fils d’une famille réfugiée dans un abri souterrain monte à la surface 35 ans plus tard et découvre qu’il n’y a jamais eu de guerre nucléaire. Bizarre!</a:t>
          </a:r>
        </a:p>
      </dgm:t>
    </dgm:pt>
    <dgm:pt modelId="{954762A0-D785-41DF-8F36-C98D467C347C}" type="parTrans" cxnId="{FACF2D77-8B1C-4B4B-BC2E-05707928957A}">
      <dgm:prSet/>
      <dgm:spPr/>
      <dgm:t>
        <a:bodyPr/>
        <a:lstStyle/>
        <a:p>
          <a:endParaRPr lang="fr-CA"/>
        </a:p>
      </dgm:t>
    </dgm:pt>
    <dgm:pt modelId="{EE08A598-E79C-4579-B656-C1A786548FD3}" type="sibTrans" cxnId="{FACF2D77-8B1C-4B4B-BC2E-05707928957A}">
      <dgm:prSet/>
      <dgm:spPr/>
      <dgm:t>
        <a:bodyPr/>
        <a:lstStyle/>
        <a:p>
          <a:endParaRPr lang="fr-CA"/>
        </a:p>
      </dgm:t>
    </dgm:pt>
    <dgm:pt modelId="{8BBE7527-8810-4CFC-954D-9E5D4CE25B77}">
      <dgm:prSet/>
      <dgm:spPr/>
      <dgm:t>
        <a:bodyPr/>
        <a:lstStyle/>
        <a:p>
          <a:pPr rtl="0"/>
          <a:r>
            <a:rPr lang="fr-CA"/>
            <a:t>Durée</a:t>
          </a:r>
        </a:p>
      </dgm:t>
    </dgm:pt>
    <dgm:pt modelId="{2D21C063-9872-4D3C-B3EB-4BB01FEA4C44}" type="parTrans" cxnId="{AE2D7C75-0AFE-4BF8-9E6A-AF6CDAE4A3BE}">
      <dgm:prSet/>
      <dgm:spPr/>
      <dgm:t>
        <a:bodyPr/>
        <a:lstStyle/>
        <a:p>
          <a:endParaRPr lang="fr-CA"/>
        </a:p>
      </dgm:t>
    </dgm:pt>
    <dgm:pt modelId="{566C76B2-07BF-4131-A2CC-A220E6B86ECE}" type="sibTrans" cxnId="{AE2D7C75-0AFE-4BF8-9E6A-AF6CDAE4A3BE}">
      <dgm:prSet/>
      <dgm:spPr/>
      <dgm:t>
        <a:bodyPr/>
        <a:lstStyle/>
        <a:p>
          <a:endParaRPr lang="fr-CA"/>
        </a:p>
      </dgm:t>
    </dgm:pt>
    <dgm:pt modelId="{ACEF9D5F-C7EA-42D1-B71A-193421C66B1B}">
      <dgm:prSet/>
      <dgm:spPr/>
      <dgm:t>
        <a:bodyPr/>
        <a:lstStyle/>
        <a:p>
          <a:pPr rtl="0"/>
          <a:r>
            <a:rPr lang="fr-CA"/>
            <a:t>112 min.</a:t>
          </a:r>
        </a:p>
      </dgm:t>
    </dgm:pt>
    <dgm:pt modelId="{040A4CA3-0346-4CAE-BC18-4BFA3C395DD0}" type="parTrans" cxnId="{26CC9A8E-28D6-4B95-AF3F-10C0EBDAB3F2}">
      <dgm:prSet/>
      <dgm:spPr/>
      <dgm:t>
        <a:bodyPr/>
        <a:lstStyle/>
        <a:p>
          <a:endParaRPr lang="fr-CA"/>
        </a:p>
      </dgm:t>
    </dgm:pt>
    <dgm:pt modelId="{E2019103-D78D-4DD2-A485-148EA8DE56E8}" type="sibTrans" cxnId="{26CC9A8E-28D6-4B95-AF3F-10C0EBDAB3F2}">
      <dgm:prSet/>
      <dgm:spPr/>
      <dgm:t>
        <a:bodyPr/>
        <a:lstStyle/>
        <a:p>
          <a:endParaRPr lang="fr-CA"/>
        </a:p>
      </dgm:t>
    </dgm:pt>
    <dgm:pt modelId="{B024239E-E064-47D7-9958-7C740ECF03DA}" type="pres">
      <dgm:prSet presAssocID="{EBE58D3B-5DE4-4B2A-8B3E-E4E8F6FCDCAB}" presName="linear" presStyleCnt="0">
        <dgm:presLayoutVars>
          <dgm:dir/>
          <dgm:animLvl val="lvl"/>
          <dgm:resizeHandles val="exact"/>
        </dgm:presLayoutVars>
      </dgm:prSet>
      <dgm:spPr/>
    </dgm:pt>
    <dgm:pt modelId="{3FC66631-7068-4143-BBBC-C43D5A0E5F20}" type="pres">
      <dgm:prSet presAssocID="{B92A4992-A26F-411B-BEF3-559FE7E56CBC}" presName="parentLin" presStyleCnt="0"/>
      <dgm:spPr/>
    </dgm:pt>
    <dgm:pt modelId="{0267577D-421C-471F-8C36-1C968A6ED7B0}" type="pres">
      <dgm:prSet presAssocID="{B92A4992-A26F-411B-BEF3-559FE7E56CBC}" presName="parentLeftMargin" presStyleLbl="node1" presStyleIdx="0" presStyleCnt="2"/>
      <dgm:spPr/>
    </dgm:pt>
    <dgm:pt modelId="{31C00845-BE59-46E8-BA83-8253D28E2242}" type="pres">
      <dgm:prSet presAssocID="{B92A4992-A26F-411B-BEF3-559FE7E56CBC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22D12618-78E5-4A0D-963F-33DFDDDFF618}" type="pres">
      <dgm:prSet presAssocID="{B92A4992-A26F-411B-BEF3-559FE7E56CBC}" presName="negativeSpace" presStyleCnt="0"/>
      <dgm:spPr/>
    </dgm:pt>
    <dgm:pt modelId="{A9EB55B1-AEC6-4399-B19D-CA98E9CA05E2}" type="pres">
      <dgm:prSet presAssocID="{B92A4992-A26F-411B-BEF3-559FE7E56CBC}" presName="childText" presStyleLbl="conFgAcc1" presStyleIdx="0" presStyleCnt="2">
        <dgm:presLayoutVars>
          <dgm:bulletEnabled val="1"/>
        </dgm:presLayoutVars>
      </dgm:prSet>
      <dgm:spPr/>
    </dgm:pt>
    <dgm:pt modelId="{1CA2F2A1-F0D7-4C2A-B84E-908843AB48DA}" type="pres">
      <dgm:prSet presAssocID="{910977B5-629A-494F-8D60-2D0F7D321136}" presName="spaceBetweenRectangles" presStyleCnt="0"/>
      <dgm:spPr/>
    </dgm:pt>
    <dgm:pt modelId="{DB54B096-B320-4548-B5A6-9E4AFCDBA8EC}" type="pres">
      <dgm:prSet presAssocID="{8BBE7527-8810-4CFC-954D-9E5D4CE25B77}" presName="parentLin" presStyleCnt="0"/>
      <dgm:spPr/>
    </dgm:pt>
    <dgm:pt modelId="{0EA48A21-5137-4AAF-9B67-1D6AFF820519}" type="pres">
      <dgm:prSet presAssocID="{8BBE7527-8810-4CFC-954D-9E5D4CE25B77}" presName="parentLeftMargin" presStyleLbl="node1" presStyleIdx="0" presStyleCnt="2"/>
      <dgm:spPr/>
    </dgm:pt>
    <dgm:pt modelId="{694CB1B9-8729-482D-87F5-39B5F5EDF077}" type="pres">
      <dgm:prSet presAssocID="{8BBE7527-8810-4CFC-954D-9E5D4CE25B77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62CDBE8E-85D3-40A3-9FB4-F49469DDDB3D}" type="pres">
      <dgm:prSet presAssocID="{8BBE7527-8810-4CFC-954D-9E5D4CE25B77}" presName="negativeSpace" presStyleCnt="0"/>
      <dgm:spPr/>
    </dgm:pt>
    <dgm:pt modelId="{6930E852-CC3F-473D-84D0-D410B6ED0CC9}" type="pres">
      <dgm:prSet presAssocID="{8BBE7527-8810-4CFC-954D-9E5D4CE25B77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AE2D7C75-0AFE-4BF8-9E6A-AF6CDAE4A3BE}" srcId="{EBE58D3B-5DE4-4B2A-8B3E-E4E8F6FCDCAB}" destId="{8BBE7527-8810-4CFC-954D-9E5D4CE25B77}" srcOrd="1" destOrd="0" parTransId="{2D21C063-9872-4D3C-B3EB-4BB01FEA4C44}" sibTransId="{566C76B2-07BF-4131-A2CC-A220E6B86ECE}"/>
    <dgm:cxn modelId="{FACF2D77-8B1C-4B4B-BC2E-05707928957A}" srcId="{B92A4992-A26F-411B-BEF3-559FE7E56CBC}" destId="{696CEFC5-3D87-4916-8CA0-510EB5BC0DAD}" srcOrd="0" destOrd="0" parTransId="{954762A0-D785-41DF-8F36-C98D467C347C}" sibTransId="{EE08A598-E79C-4579-B656-C1A786548FD3}"/>
    <dgm:cxn modelId="{8BF04C7D-3904-45FE-8BF7-4E793106DF88}" srcId="{EBE58D3B-5DE4-4B2A-8B3E-E4E8F6FCDCAB}" destId="{B92A4992-A26F-411B-BEF3-559FE7E56CBC}" srcOrd="0" destOrd="0" parTransId="{60126761-001B-4EE6-9835-42722BA55066}" sibTransId="{910977B5-629A-494F-8D60-2D0F7D321136}"/>
    <dgm:cxn modelId="{C66CFE7E-8BEF-4A27-879B-BEDF16134287}" type="presOf" srcId="{8BBE7527-8810-4CFC-954D-9E5D4CE25B77}" destId="{0EA48A21-5137-4AAF-9B67-1D6AFF820519}" srcOrd="0" destOrd="0" presId="urn:microsoft.com/office/officeart/2005/8/layout/list1"/>
    <dgm:cxn modelId="{26CC9A8E-28D6-4B95-AF3F-10C0EBDAB3F2}" srcId="{8BBE7527-8810-4CFC-954D-9E5D4CE25B77}" destId="{ACEF9D5F-C7EA-42D1-B71A-193421C66B1B}" srcOrd="0" destOrd="0" parTransId="{040A4CA3-0346-4CAE-BC18-4BFA3C395DD0}" sibTransId="{E2019103-D78D-4DD2-A485-148EA8DE56E8}"/>
    <dgm:cxn modelId="{A5188DB2-64A6-4F39-B23E-4749EF06C515}" type="presOf" srcId="{EBE58D3B-5DE4-4B2A-8B3E-E4E8F6FCDCAB}" destId="{B024239E-E064-47D7-9958-7C740ECF03DA}" srcOrd="0" destOrd="0" presId="urn:microsoft.com/office/officeart/2005/8/layout/list1"/>
    <dgm:cxn modelId="{6173FCBA-DD1B-49BF-9B17-6FF81A620DF2}" type="presOf" srcId="{696CEFC5-3D87-4916-8CA0-510EB5BC0DAD}" destId="{A9EB55B1-AEC6-4399-B19D-CA98E9CA05E2}" srcOrd="0" destOrd="0" presId="urn:microsoft.com/office/officeart/2005/8/layout/list1"/>
    <dgm:cxn modelId="{FCBEF0C5-23A7-4B06-8DFC-7CA744B080CF}" type="presOf" srcId="{8BBE7527-8810-4CFC-954D-9E5D4CE25B77}" destId="{694CB1B9-8729-482D-87F5-39B5F5EDF077}" srcOrd="1" destOrd="0" presId="urn:microsoft.com/office/officeart/2005/8/layout/list1"/>
    <dgm:cxn modelId="{2E2955D4-46A3-4F75-A448-47431C558275}" type="presOf" srcId="{ACEF9D5F-C7EA-42D1-B71A-193421C66B1B}" destId="{6930E852-CC3F-473D-84D0-D410B6ED0CC9}" srcOrd="0" destOrd="0" presId="urn:microsoft.com/office/officeart/2005/8/layout/list1"/>
    <dgm:cxn modelId="{709C93E5-5105-46AE-879A-23DD7BA1DD3D}" type="presOf" srcId="{B92A4992-A26F-411B-BEF3-559FE7E56CBC}" destId="{31C00845-BE59-46E8-BA83-8253D28E2242}" srcOrd="1" destOrd="0" presId="urn:microsoft.com/office/officeart/2005/8/layout/list1"/>
    <dgm:cxn modelId="{63545CEE-E991-4BB8-89E1-E000BC729A48}" type="presOf" srcId="{B92A4992-A26F-411B-BEF3-559FE7E56CBC}" destId="{0267577D-421C-471F-8C36-1C968A6ED7B0}" srcOrd="0" destOrd="0" presId="urn:microsoft.com/office/officeart/2005/8/layout/list1"/>
    <dgm:cxn modelId="{8EE6BB12-3338-4561-9234-C85272FD242B}" type="presParOf" srcId="{B024239E-E064-47D7-9958-7C740ECF03DA}" destId="{3FC66631-7068-4143-BBBC-C43D5A0E5F20}" srcOrd="0" destOrd="0" presId="urn:microsoft.com/office/officeart/2005/8/layout/list1"/>
    <dgm:cxn modelId="{CA9191DF-42F7-47AF-BFA1-41CD57E66B5B}" type="presParOf" srcId="{3FC66631-7068-4143-BBBC-C43D5A0E5F20}" destId="{0267577D-421C-471F-8C36-1C968A6ED7B0}" srcOrd="0" destOrd="0" presId="urn:microsoft.com/office/officeart/2005/8/layout/list1"/>
    <dgm:cxn modelId="{13606599-BFC2-4233-A79B-819DBB384674}" type="presParOf" srcId="{3FC66631-7068-4143-BBBC-C43D5A0E5F20}" destId="{31C00845-BE59-46E8-BA83-8253D28E2242}" srcOrd="1" destOrd="0" presId="urn:microsoft.com/office/officeart/2005/8/layout/list1"/>
    <dgm:cxn modelId="{9524CC05-F272-4954-A768-1EA9A1C92E72}" type="presParOf" srcId="{B024239E-E064-47D7-9958-7C740ECF03DA}" destId="{22D12618-78E5-4A0D-963F-33DFDDDFF618}" srcOrd="1" destOrd="0" presId="urn:microsoft.com/office/officeart/2005/8/layout/list1"/>
    <dgm:cxn modelId="{DF8D872F-5487-4FAF-9C5D-8235650770EE}" type="presParOf" srcId="{B024239E-E064-47D7-9958-7C740ECF03DA}" destId="{A9EB55B1-AEC6-4399-B19D-CA98E9CA05E2}" srcOrd="2" destOrd="0" presId="urn:microsoft.com/office/officeart/2005/8/layout/list1"/>
    <dgm:cxn modelId="{D3B7E731-DFBE-45BE-82E2-59360BE1CB0F}" type="presParOf" srcId="{B024239E-E064-47D7-9958-7C740ECF03DA}" destId="{1CA2F2A1-F0D7-4C2A-B84E-908843AB48DA}" srcOrd="3" destOrd="0" presId="urn:microsoft.com/office/officeart/2005/8/layout/list1"/>
    <dgm:cxn modelId="{50BFF36D-5B6F-43AF-B9FD-68AC7D274C3E}" type="presParOf" srcId="{B024239E-E064-47D7-9958-7C740ECF03DA}" destId="{DB54B096-B320-4548-B5A6-9E4AFCDBA8EC}" srcOrd="4" destOrd="0" presId="urn:microsoft.com/office/officeart/2005/8/layout/list1"/>
    <dgm:cxn modelId="{7619D631-3BB5-4AA7-B075-FF44DEB63C28}" type="presParOf" srcId="{DB54B096-B320-4548-B5A6-9E4AFCDBA8EC}" destId="{0EA48A21-5137-4AAF-9B67-1D6AFF820519}" srcOrd="0" destOrd="0" presId="urn:microsoft.com/office/officeart/2005/8/layout/list1"/>
    <dgm:cxn modelId="{DC149E46-4604-42F3-A530-B603FD210033}" type="presParOf" srcId="{DB54B096-B320-4548-B5A6-9E4AFCDBA8EC}" destId="{694CB1B9-8729-482D-87F5-39B5F5EDF077}" srcOrd="1" destOrd="0" presId="urn:microsoft.com/office/officeart/2005/8/layout/list1"/>
    <dgm:cxn modelId="{8B6231BC-0695-41CF-9690-85FD434104D1}" type="presParOf" srcId="{B024239E-E064-47D7-9958-7C740ECF03DA}" destId="{62CDBE8E-85D3-40A3-9FB4-F49469DDDB3D}" srcOrd="5" destOrd="0" presId="urn:microsoft.com/office/officeart/2005/8/layout/list1"/>
    <dgm:cxn modelId="{EBC67AFF-09A6-4E71-98D9-0F673AF12DD6}" type="presParOf" srcId="{B024239E-E064-47D7-9958-7C740ECF03DA}" destId="{6930E852-CC3F-473D-84D0-D410B6ED0CC9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7DCEEC7-BB8E-4D51-AF01-8EBFEA4CDA5C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3EF85A1B-4593-4355-BA07-D9141601119D}">
      <dgm:prSet/>
      <dgm:spPr/>
      <dgm:t>
        <a:bodyPr/>
        <a:lstStyle/>
        <a:p>
          <a:pPr rtl="0"/>
          <a:r>
            <a:rPr lang="fr-CA"/>
            <a:t>Acteurs</a:t>
          </a:r>
        </a:p>
      </dgm:t>
    </dgm:pt>
    <dgm:pt modelId="{FF2930EE-B036-44CC-AF07-22D2F752CDBA}" type="parTrans" cxnId="{1282DFED-0AE1-4DCD-97B3-B4929B658869}">
      <dgm:prSet/>
      <dgm:spPr/>
      <dgm:t>
        <a:bodyPr/>
        <a:lstStyle/>
        <a:p>
          <a:endParaRPr lang="fr-CA"/>
        </a:p>
      </dgm:t>
    </dgm:pt>
    <dgm:pt modelId="{9F7A81A8-42B9-4CEE-984F-3AF5972CAA33}" type="sibTrans" cxnId="{1282DFED-0AE1-4DCD-97B3-B4929B658869}">
      <dgm:prSet/>
      <dgm:spPr/>
      <dgm:t>
        <a:bodyPr/>
        <a:lstStyle/>
        <a:p>
          <a:endParaRPr lang="fr-CA"/>
        </a:p>
      </dgm:t>
    </dgm:pt>
    <dgm:pt modelId="{8C503B22-6C15-45F0-9602-46D32E88838D}">
      <dgm:prSet/>
      <dgm:spPr/>
      <dgm:t>
        <a:bodyPr/>
        <a:lstStyle/>
        <a:p>
          <a:pPr rtl="0"/>
          <a:r>
            <a:rPr lang="fr-CA"/>
            <a:t>Robin Williams</a:t>
          </a:r>
        </a:p>
      </dgm:t>
    </dgm:pt>
    <dgm:pt modelId="{AAE1BA35-277F-4413-A7A3-3D5B5E07CE22}" type="parTrans" cxnId="{E4975DBE-B33B-48D5-A1B4-63401E7CDEB9}">
      <dgm:prSet/>
      <dgm:spPr/>
      <dgm:t>
        <a:bodyPr/>
        <a:lstStyle/>
        <a:p>
          <a:endParaRPr lang="fr-CA"/>
        </a:p>
      </dgm:t>
    </dgm:pt>
    <dgm:pt modelId="{8925FB4E-2D87-460B-9ACC-07C1FA067BAA}" type="sibTrans" cxnId="{E4975DBE-B33B-48D5-A1B4-63401E7CDEB9}">
      <dgm:prSet/>
      <dgm:spPr/>
      <dgm:t>
        <a:bodyPr/>
        <a:lstStyle/>
        <a:p>
          <a:endParaRPr lang="fr-CA"/>
        </a:p>
      </dgm:t>
    </dgm:pt>
    <dgm:pt modelId="{E53A19A2-9783-4D3D-8949-7F32FA82B99E}">
      <dgm:prSet/>
      <dgm:spPr/>
      <dgm:t>
        <a:bodyPr/>
        <a:lstStyle/>
        <a:p>
          <a:pPr rtl="0"/>
          <a:r>
            <a:rPr lang="fr-CA"/>
            <a:t>Diane Lane</a:t>
          </a:r>
        </a:p>
      </dgm:t>
    </dgm:pt>
    <dgm:pt modelId="{F5BB604B-35C1-4A7B-96A4-171795CDB71E}" type="parTrans" cxnId="{D7D60261-FFA7-4C5F-8E1F-1E54CA472496}">
      <dgm:prSet/>
      <dgm:spPr/>
      <dgm:t>
        <a:bodyPr/>
        <a:lstStyle/>
        <a:p>
          <a:endParaRPr lang="fr-CA"/>
        </a:p>
      </dgm:t>
    </dgm:pt>
    <dgm:pt modelId="{5306D1B6-DBDE-471D-973B-197506DBC3D1}" type="sibTrans" cxnId="{D7D60261-FFA7-4C5F-8E1F-1E54CA472496}">
      <dgm:prSet/>
      <dgm:spPr/>
      <dgm:t>
        <a:bodyPr/>
        <a:lstStyle/>
        <a:p>
          <a:endParaRPr lang="fr-CA"/>
        </a:p>
      </dgm:t>
    </dgm:pt>
    <dgm:pt modelId="{05E8F210-328D-4B5A-8CEB-4456E6A962B4}" type="pres">
      <dgm:prSet presAssocID="{37DCEEC7-BB8E-4D51-AF01-8EBFEA4CDA5C}" presName="Name0" presStyleCnt="0">
        <dgm:presLayoutVars>
          <dgm:dir/>
          <dgm:resizeHandles val="exact"/>
        </dgm:presLayoutVars>
      </dgm:prSet>
      <dgm:spPr/>
    </dgm:pt>
    <dgm:pt modelId="{E0C152FB-7388-4556-A111-1C99FF95D4AC}" type="pres">
      <dgm:prSet presAssocID="{37DCEEC7-BB8E-4D51-AF01-8EBFEA4CDA5C}" presName="vNodes" presStyleCnt="0"/>
      <dgm:spPr/>
    </dgm:pt>
    <dgm:pt modelId="{3C0A280A-75A9-403B-A21A-52917468BE98}" type="pres">
      <dgm:prSet presAssocID="{37DCEEC7-BB8E-4D51-AF01-8EBFEA4CDA5C}" presName="lastNode" presStyleLbl="node1" presStyleIdx="0" presStyleCnt="1">
        <dgm:presLayoutVars>
          <dgm:bulletEnabled val="1"/>
        </dgm:presLayoutVars>
      </dgm:prSet>
      <dgm:spPr/>
    </dgm:pt>
  </dgm:ptLst>
  <dgm:cxnLst>
    <dgm:cxn modelId="{969A3D03-6B60-49EA-AF1E-74E40E26B4CB}" type="presOf" srcId="{37DCEEC7-BB8E-4D51-AF01-8EBFEA4CDA5C}" destId="{05E8F210-328D-4B5A-8CEB-4456E6A962B4}" srcOrd="0" destOrd="0" presId="urn:microsoft.com/office/officeart/2005/8/layout/equation2"/>
    <dgm:cxn modelId="{D7D60261-FFA7-4C5F-8E1F-1E54CA472496}" srcId="{3EF85A1B-4593-4355-BA07-D9141601119D}" destId="{E53A19A2-9783-4D3D-8949-7F32FA82B99E}" srcOrd="1" destOrd="0" parTransId="{F5BB604B-35C1-4A7B-96A4-171795CDB71E}" sibTransId="{5306D1B6-DBDE-471D-973B-197506DBC3D1}"/>
    <dgm:cxn modelId="{57756569-D887-4269-A509-3B0E9062E026}" type="presOf" srcId="{3EF85A1B-4593-4355-BA07-D9141601119D}" destId="{3C0A280A-75A9-403B-A21A-52917468BE98}" srcOrd="0" destOrd="0" presId="urn:microsoft.com/office/officeart/2005/8/layout/equation2"/>
    <dgm:cxn modelId="{3519B98B-368B-4AA8-A88A-25439937CC2D}" type="presOf" srcId="{8C503B22-6C15-45F0-9602-46D32E88838D}" destId="{3C0A280A-75A9-403B-A21A-52917468BE98}" srcOrd="0" destOrd="1" presId="urn:microsoft.com/office/officeart/2005/8/layout/equation2"/>
    <dgm:cxn modelId="{8F6203A1-D90A-477C-BE30-8EA0360F3E40}" type="presOf" srcId="{E53A19A2-9783-4D3D-8949-7F32FA82B99E}" destId="{3C0A280A-75A9-403B-A21A-52917468BE98}" srcOrd="0" destOrd="2" presId="urn:microsoft.com/office/officeart/2005/8/layout/equation2"/>
    <dgm:cxn modelId="{E4975DBE-B33B-48D5-A1B4-63401E7CDEB9}" srcId="{3EF85A1B-4593-4355-BA07-D9141601119D}" destId="{8C503B22-6C15-45F0-9602-46D32E88838D}" srcOrd="0" destOrd="0" parTransId="{AAE1BA35-277F-4413-A7A3-3D5B5E07CE22}" sibTransId="{8925FB4E-2D87-460B-9ACC-07C1FA067BAA}"/>
    <dgm:cxn modelId="{1282DFED-0AE1-4DCD-97B3-B4929B658869}" srcId="{37DCEEC7-BB8E-4D51-AF01-8EBFEA4CDA5C}" destId="{3EF85A1B-4593-4355-BA07-D9141601119D}" srcOrd="0" destOrd="0" parTransId="{FF2930EE-B036-44CC-AF07-22D2F752CDBA}" sibTransId="{9F7A81A8-42B9-4CEE-984F-3AF5972CAA33}"/>
    <dgm:cxn modelId="{0526D469-B5F4-40C6-B3D6-949DFD22879D}" type="presParOf" srcId="{05E8F210-328D-4B5A-8CEB-4456E6A962B4}" destId="{E0C152FB-7388-4556-A111-1C99FF95D4AC}" srcOrd="0" destOrd="0" presId="urn:microsoft.com/office/officeart/2005/8/layout/equation2"/>
    <dgm:cxn modelId="{E3352BB7-3069-42F9-8BBA-9541CEC8C062}" type="presParOf" srcId="{05E8F210-328D-4B5A-8CEB-4456E6A962B4}" destId="{3C0A280A-75A9-403B-A21A-52917468BE98}" srcOrd="1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FC242B2-388A-40BA-A267-0EA7AD2E7FB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8DDA92C6-DB29-4A25-A3EF-D814DA9F28B0}">
      <dgm:prSet/>
      <dgm:spPr/>
      <dgm:t>
        <a:bodyPr/>
        <a:lstStyle/>
        <a:p>
          <a:pPr rtl="0"/>
          <a:r>
            <a:rPr lang="fr-CA"/>
            <a:t>Description du film</a:t>
          </a:r>
        </a:p>
      </dgm:t>
    </dgm:pt>
    <dgm:pt modelId="{665A6DC9-B14E-48CB-ABE8-20CC82D4F1F1}" type="parTrans" cxnId="{B73CCE67-3EFA-405F-B5BC-9F383F60B94F}">
      <dgm:prSet/>
      <dgm:spPr/>
      <dgm:t>
        <a:bodyPr/>
        <a:lstStyle/>
        <a:p>
          <a:endParaRPr lang="fr-CA"/>
        </a:p>
      </dgm:t>
    </dgm:pt>
    <dgm:pt modelId="{A6DB54A9-3EDF-4CF4-B43B-746F8604D8BA}" type="sibTrans" cxnId="{B73CCE67-3EFA-405F-B5BC-9F383F60B94F}">
      <dgm:prSet/>
      <dgm:spPr/>
      <dgm:t>
        <a:bodyPr/>
        <a:lstStyle/>
        <a:p>
          <a:endParaRPr lang="fr-CA"/>
        </a:p>
      </dgm:t>
    </dgm:pt>
    <dgm:pt modelId="{2497C608-0052-4C39-BF20-FA7CDF30EF3B}">
      <dgm:prSet/>
      <dgm:spPr/>
      <dgm:t>
        <a:bodyPr/>
        <a:lstStyle/>
        <a:p>
          <a:pPr rtl="0"/>
          <a:r>
            <a:rPr lang="fr-CA"/>
            <a:t>Un garçon espiègle de 10 ans dans le corps d’un homme de 40 ans chambarde la vie des ses parents et de ses amis de classe en cinquième année.</a:t>
          </a:r>
        </a:p>
      </dgm:t>
    </dgm:pt>
    <dgm:pt modelId="{ED9C3111-A855-464A-ABB6-5C50ED057969}" type="parTrans" cxnId="{630F0F5B-C29C-440F-95C4-69C9E9C61F02}">
      <dgm:prSet/>
      <dgm:spPr/>
      <dgm:t>
        <a:bodyPr/>
        <a:lstStyle/>
        <a:p>
          <a:endParaRPr lang="fr-CA"/>
        </a:p>
      </dgm:t>
    </dgm:pt>
    <dgm:pt modelId="{A55B94A2-454C-4752-88F3-9723D13C178A}" type="sibTrans" cxnId="{630F0F5B-C29C-440F-95C4-69C9E9C61F02}">
      <dgm:prSet/>
      <dgm:spPr/>
      <dgm:t>
        <a:bodyPr/>
        <a:lstStyle/>
        <a:p>
          <a:endParaRPr lang="fr-CA"/>
        </a:p>
      </dgm:t>
    </dgm:pt>
    <dgm:pt modelId="{9DB386E9-61B9-4A81-B79B-EF19046D06D3}">
      <dgm:prSet/>
      <dgm:spPr/>
      <dgm:t>
        <a:bodyPr/>
        <a:lstStyle/>
        <a:p>
          <a:pPr rtl="0"/>
          <a:r>
            <a:rPr lang="fr-CA"/>
            <a:t>Durée</a:t>
          </a:r>
        </a:p>
      </dgm:t>
    </dgm:pt>
    <dgm:pt modelId="{187EF880-4F8E-403C-93F8-59877D243E41}" type="parTrans" cxnId="{C1F3878C-1219-45D4-8576-2E18DEF3AF8B}">
      <dgm:prSet/>
      <dgm:spPr/>
      <dgm:t>
        <a:bodyPr/>
        <a:lstStyle/>
        <a:p>
          <a:endParaRPr lang="fr-CA"/>
        </a:p>
      </dgm:t>
    </dgm:pt>
    <dgm:pt modelId="{2689185E-981A-4E80-B374-7AE969D674A7}" type="sibTrans" cxnId="{C1F3878C-1219-45D4-8576-2E18DEF3AF8B}">
      <dgm:prSet/>
      <dgm:spPr/>
      <dgm:t>
        <a:bodyPr/>
        <a:lstStyle/>
        <a:p>
          <a:endParaRPr lang="fr-CA"/>
        </a:p>
      </dgm:t>
    </dgm:pt>
    <dgm:pt modelId="{5D094F6B-41CC-48DB-9261-5FB5C4C23675}">
      <dgm:prSet/>
      <dgm:spPr/>
      <dgm:t>
        <a:bodyPr/>
        <a:lstStyle/>
        <a:p>
          <a:pPr rtl="0"/>
          <a:r>
            <a:rPr lang="fr-CA"/>
            <a:t>113 min.</a:t>
          </a:r>
        </a:p>
      </dgm:t>
    </dgm:pt>
    <dgm:pt modelId="{62BCFAE8-C727-44E6-B3E3-C43DEADA197B}" type="parTrans" cxnId="{D092F8C3-A51B-4D69-8EF8-B19CE516B403}">
      <dgm:prSet/>
      <dgm:spPr/>
      <dgm:t>
        <a:bodyPr/>
        <a:lstStyle/>
        <a:p>
          <a:endParaRPr lang="fr-CA"/>
        </a:p>
      </dgm:t>
    </dgm:pt>
    <dgm:pt modelId="{EAFD63EE-3C7F-4469-887C-C911D333D94A}" type="sibTrans" cxnId="{D092F8C3-A51B-4D69-8EF8-B19CE516B403}">
      <dgm:prSet/>
      <dgm:spPr/>
      <dgm:t>
        <a:bodyPr/>
        <a:lstStyle/>
        <a:p>
          <a:endParaRPr lang="fr-CA"/>
        </a:p>
      </dgm:t>
    </dgm:pt>
    <dgm:pt modelId="{871067D9-B57A-4548-9711-73EF1BA29586}" type="pres">
      <dgm:prSet presAssocID="{3FC242B2-388A-40BA-A267-0EA7AD2E7FB1}" presName="linear" presStyleCnt="0">
        <dgm:presLayoutVars>
          <dgm:dir/>
          <dgm:animLvl val="lvl"/>
          <dgm:resizeHandles val="exact"/>
        </dgm:presLayoutVars>
      </dgm:prSet>
      <dgm:spPr/>
    </dgm:pt>
    <dgm:pt modelId="{33D012A2-B1D4-4026-A6FC-D31A3784117A}" type="pres">
      <dgm:prSet presAssocID="{8DDA92C6-DB29-4A25-A3EF-D814DA9F28B0}" presName="parentLin" presStyleCnt="0"/>
      <dgm:spPr/>
    </dgm:pt>
    <dgm:pt modelId="{10B1F29B-42BC-4D8A-9EB5-4C8AD4988A16}" type="pres">
      <dgm:prSet presAssocID="{8DDA92C6-DB29-4A25-A3EF-D814DA9F28B0}" presName="parentLeftMargin" presStyleLbl="node1" presStyleIdx="0" presStyleCnt="2"/>
      <dgm:spPr/>
    </dgm:pt>
    <dgm:pt modelId="{73F04006-35D2-454C-9706-BB37E3D5E817}" type="pres">
      <dgm:prSet presAssocID="{8DDA92C6-DB29-4A25-A3EF-D814DA9F28B0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B47F90E2-CBDD-4067-88C9-5AAC54F5BAB2}" type="pres">
      <dgm:prSet presAssocID="{8DDA92C6-DB29-4A25-A3EF-D814DA9F28B0}" presName="negativeSpace" presStyleCnt="0"/>
      <dgm:spPr/>
    </dgm:pt>
    <dgm:pt modelId="{E8E49A42-FCF2-4654-B145-2E831B6345D6}" type="pres">
      <dgm:prSet presAssocID="{8DDA92C6-DB29-4A25-A3EF-D814DA9F28B0}" presName="childText" presStyleLbl="conFgAcc1" presStyleIdx="0" presStyleCnt="2">
        <dgm:presLayoutVars>
          <dgm:bulletEnabled val="1"/>
        </dgm:presLayoutVars>
      </dgm:prSet>
      <dgm:spPr/>
    </dgm:pt>
    <dgm:pt modelId="{72645280-A4E6-4040-A25C-5960482594FC}" type="pres">
      <dgm:prSet presAssocID="{A6DB54A9-3EDF-4CF4-B43B-746F8604D8BA}" presName="spaceBetweenRectangles" presStyleCnt="0"/>
      <dgm:spPr/>
    </dgm:pt>
    <dgm:pt modelId="{79454DEF-60A8-4787-9844-771502E64C49}" type="pres">
      <dgm:prSet presAssocID="{9DB386E9-61B9-4A81-B79B-EF19046D06D3}" presName="parentLin" presStyleCnt="0"/>
      <dgm:spPr/>
    </dgm:pt>
    <dgm:pt modelId="{9C9F1515-0776-4C0E-ACCE-F4DF7228C53B}" type="pres">
      <dgm:prSet presAssocID="{9DB386E9-61B9-4A81-B79B-EF19046D06D3}" presName="parentLeftMargin" presStyleLbl="node1" presStyleIdx="0" presStyleCnt="2"/>
      <dgm:spPr/>
    </dgm:pt>
    <dgm:pt modelId="{216FA3F2-F53E-40B9-BAB6-4DFECF9AAD6E}" type="pres">
      <dgm:prSet presAssocID="{9DB386E9-61B9-4A81-B79B-EF19046D06D3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5393C8A8-FE75-467E-B7D2-7839998461D0}" type="pres">
      <dgm:prSet presAssocID="{9DB386E9-61B9-4A81-B79B-EF19046D06D3}" presName="negativeSpace" presStyleCnt="0"/>
      <dgm:spPr/>
    </dgm:pt>
    <dgm:pt modelId="{CA06AA09-7075-43B8-9B53-E0C08A4E0C72}" type="pres">
      <dgm:prSet presAssocID="{9DB386E9-61B9-4A81-B79B-EF19046D06D3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FD4E3916-27AF-4540-9508-40A9DF38D82C}" type="presOf" srcId="{3FC242B2-388A-40BA-A267-0EA7AD2E7FB1}" destId="{871067D9-B57A-4548-9711-73EF1BA29586}" srcOrd="0" destOrd="0" presId="urn:microsoft.com/office/officeart/2005/8/layout/list1"/>
    <dgm:cxn modelId="{D5D2322B-968E-4F4D-B52D-AD5FCB97EF31}" type="presOf" srcId="{8DDA92C6-DB29-4A25-A3EF-D814DA9F28B0}" destId="{10B1F29B-42BC-4D8A-9EB5-4C8AD4988A16}" srcOrd="0" destOrd="0" presId="urn:microsoft.com/office/officeart/2005/8/layout/list1"/>
    <dgm:cxn modelId="{F814E93C-9867-48DE-B041-301BB3CF35ED}" type="presOf" srcId="{5D094F6B-41CC-48DB-9261-5FB5C4C23675}" destId="{CA06AA09-7075-43B8-9B53-E0C08A4E0C72}" srcOrd="0" destOrd="0" presId="urn:microsoft.com/office/officeart/2005/8/layout/list1"/>
    <dgm:cxn modelId="{630F0F5B-C29C-440F-95C4-69C9E9C61F02}" srcId="{8DDA92C6-DB29-4A25-A3EF-D814DA9F28B0}" destId="{2497C608-0052-4C39-BF20-FA7CDF30EF3B}" srcOrd="0" destOrd="0" parTransId="{ED9C3111-A855-464A-ABB6-5C50ED057969}" sibTransId="{A55B94A2-454C-4752-88F3-9723D13C178A}"/>
    <dgm:cxn modelId="{B73CCE67-3EFA-405F-B5BC-9F383F60B94F}" srcId="{3FC242B2-388A-40BA-A267-0EA7AD2E7FB1}" destId="{8DDA92C6-DB29-4A25-A3EF-D814DA9F28B0}" srcOrd="0" destOrd="0" parTransId="{665A6DC9-B14E-48CB-ABE8-20CC82D4F1F1}" sibTransId="{A6DB54A9-3EDF-4CF4-B43B-746F8604D8BA}"/>
    <dgm:cxn modelId="{996AF26B-492B-4FC0-918F-4F9467C52436}" type="presOf" srcId="{9DB386E9-61B9-4A81-B79B-EF19046D06D3}" destId="{9C9F1515-0776-4C0E-ACCE-F4DF7228C53B}" srcOrd="0" destOrd="0" presId="urn:microsoft.com/office/officeart/2005/8/layout/list1"/>
    <dgm:cxn modelId="{F2E0C67B-1E66-47B7-B3C4-FFD1F125C6C7}" type="presOf" srcId="{9DB386E9-61B9-4A81-B79B-EF19046D06D3}" destId="{216FA3F2-F53E-40B9-BAB6-4DFECF9AAD6E}" srcOrd="1" destOrd="0" presId="urn:microsoft.com/office/officeart/2005/8/layout/list1"/>
    <dgm:cxn modelId="{C1F3878C-1219-45D4-8576-2E18DEF3AF8B}" srcId="{3FC242B2-388A-40BA-A267-0EA7AD2E7FB1}" destId="{9DB386E9-61B9-4A81-B79B-EF19046D06D3}" srcOrd="1" destOrd="0" parTransId="{187EF880-4F8E-403C-93F8-59877D243E41}" sibTransId="{2689185E-981A-4E80-B374-7AE969D674A7}"/>
    <dgm:cxn modelId="{FE3103B5-DA1A-44B1-94E3-C6D48788C511}" type="presOf" srcId="{8DDA92C6-DB29-4A25-A3EF-D814DA9F28B0}" destId="{73F04006-35D2-454C-9706-BB37E3D5E817}" srcOrd="1" destOrd="0" presId="urn:microsoft.com/office/officeart/2005/8/layout/list1"/>
    <dgm:cxn modelId="{D092F8C3-A51B-4D69-8EF8-B19CE516B403}" srcId="{9DB386E9-61B9-4A81-B79B-EF19046D06D3}" destId="{5D094F6B-41CC-48DB-9261-5FB5C4C23675}" srcOrd="0" destOrd="0" parTransId="{62BCFAE8-C727-44E6-B3E3-C43DEADA197B}" sibTransId="{EAFD63EE-3C7F-4469-887C-C911D333D94A}"/>
    <dgm:cxn modelId="{E1FDA2D5-167B-4989-8138-6A4285227444}" type="presOf" srcId="{2497C608-0052-4C39-BF20-FA7CDF30EF3B}" destId="{E8E49A42-FCF2-4654-B145-2E831B6345D6}" srcOrd="0" destOrd="0" presId="urn:microsoft.com/office/officeart/2005/8/layout/list1"/>
    <dgm:cxn modelId="{AF615425-C01D-4C54-80E9-C794ABD6407D}" type="presParOf" srcId="{871067D9-B57A-4548-9711-73EF1BA29586}" destId="{33D012A2-B1D4-4026-A6FC-D31A3784117A}" srcOrd="0" destOrd="0" presId="urn:microsoft.com/office/officeart/2005/8/layout/list1"/>
    <dgm:cxn modelId="{E2DBFBCD-B009-49F2-B5AC-935786D9A8CB}" type="presParOf" srcId="{33D012A2-B1D4-4026-A6FC-D31A3784117A}" destId="{10B1F29B-42BC-4D8A-9EB5-4C8AD4988A16}" srcOrd="0" destOrd="0" presId="urn:microsoft.com/office/officeart/2005/8/layout/list1"/>
    <dgm:cxn modelId="{F44625E0-3087-4CBD-A5CD-8E483083E049}" type="presParOf" srcId="{33D012A2-B1D4-4026-A6FC-D31A3784117A}" destId="{73F04006-35D2-454C-9706-BB37E3D5E817}" srcOrd="1" destOrd="0" presId="urn:microsoft.com/office/officeart/2005/8/layout/list1"/>
    <dgm:cxn modelId="{65C2248C-4D9D-4786-95CA-CD9E92DB3140}" type="presParOf" srcId="{871067D9-B57A-4548-9711-73EF1BA29586}" destId="{B47F90E2-CBDD-4067-88C9-5AAC54F5BAB2}" srcOrd="1" destOrd="0" presId="urn:microsoft.com/office/officeart/2005/8/layout/list1"/>
    <dgm:cxn modelId="{B9AB9D73-8EC7-4C0D-B913-9B1DC0053415}" type="presParOf" srcId="{871067D9-B57A-4548-9711-73EF1BA29586}" destId="{E8E49A42-FCF2-4654-B145-2E831B6345D6}" srcOrd="2" destOrd="0" presId="urn:microsoft.com/office/officeart/2005/8/layout/list1"/>
    <dgm:cxn modelId="{8EEB0008-0EF0-4CC0-ACC6-DB581E4BC7A4}" type="presParOf" srcId="{871067D9-B57A-4548-9711-73EF1BA29586}" destId="{72645280-A4E6-4040-A25C-5960482594FC}" srcOrd="3" destOrd="0" presId="urn:microsoft.com/office/officeart/2005/8/layout/list1"/>
    <dgm:cxn modelId="{A1157661-362F-4F99-B98C-C04BCE552A24}" type="presParOf" srcId="{871067D9-B57A-4548-9711-73EF1BA29586}" destId="{79454DEF-60A8-4787-9844-771502E64C49}" srcOrd="4" destOrd="0" presId="urn:microsoft.com/office/officeart/2005/8/layout/list1"/>
    <dgm:cxn modelId="{59F18D9A-EF17-4F19-8AFE-917E591EA7F3}" type="presParOf" srcId="{79454DEF-60A8-4787-9844-771502E64C49}" destId="{9C9F1515-0776-4C0E-ACCE-F4DF7228C53B}" srcOrd="0" destOrd="0" presId="urn:microsoft.com/office/officeart/2005/8/layout/list1"/>
    <dgm:cxn modelId="{285B47FB-8BD1-4D48-9A5F-A8641F85A56D}" type="presParOf" srcId="{79454DEF-60A8-4787-9844-771502E64C49}" destId="{216FA3F2-F53E-40B9-BAB6-4DFECF9AAD6E}" srcOrd="1" destOrd="0" presId="urn:microsoft.com/office/officeart/2005/8/layout/list1"/>
    <dgm:cxn modelId="{A1592DC4-BD51-4AA1-9EE1-7C4CD6665EE8}" type="presParOf" srcId="{871067D9-B57A-4548-9711-73EF1BA29586}" destId="{5393C8A8-FE75-467E-B7D2-7839998461D0}" srcOrd="5" destOrd="0" presId="urn:microsoft.com/office/officeart/2005/8/layout/list1"/>
    <dgm:cxn modelId="{787A9D98-D900-48A7-8F6B-8444B6C38506}" type="presParOf" srcId="{871067D9-B57A-4548-9711-73EF1BA29586}" destId="{CA06AA09-7075-43B8-9B53-E0C08A4E0C72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7A78DD3-984D-4765-8014-577775F8F15B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5616E35D-9B92-4AB4-8064-5D9686462070}">
      <dgm:prSet/>
      <dgm:spPr/>
      <dgm:t>
        <a:bodyPr/>
        <a:lstStyle/>
        <a:p>
          <a:pPr rtl="0"/>
          <a:r>
            <a:rPr lang="fr-CA"/>
            <a:t>Acteurs</a:t>
          </a:r>
        </a:p>
      </dgm:t>
    </dgm:pt>
    <dgm:pt modelId="{ED146986-BE17-40F5-B42F-500D5FA99054}" type="parTrans" cxnId="{50BFE2A9-FFB6-4884-B662-FB29860446D9}">
      <dgm:prSet/>
      <dgm:spPr/>
      <dgm:t>
        <a:bodyPr/>
        <a:lstStyle/>
        <a:p>
          <a:endParaRPr lang="fr-CA"/>
        </a:p>
      </dgm:t>
    </dgm:pt>
    <dgm:pt modelId="{57F2FD7B-F845-43DD-BA53-28A51D6EE138}" type="sibTrans" cxnId="{50BFE2A9-FFB6-4884-B662-FB29860446D9}">
      <dgm:prSet/>
      <dgm:spPr/>
      <dgm:t>
        <a:bodyPr/>
        <a:lstStyle/>
        <a:p>
          <a:endParaRPr lang="fr-CA"/>
        </a:p>
      </dgm:t>
    </dgm:pt>
    <dgm:pt modelId="{4CFEB2AB-AB62-4039-945F-7A56876B639E}">
      <dgm:prSet/>
      <dgm:spPr/>
      <dgm:t>
        <a:bodyPr/>
        <a:lstStyle/>
        <a:p>
          <a:pPr rtl="0"/>
          <a:r>
            <a:rPr lang="fr-CA"/>
            <a:t>Bruce Willis</a:t>
          </a:r>
        </a:p>
      </dgm:t>
    </dgm:pt>
    <dgm:pt modelId="{86EBD10A-A976-4508-A0F6-DA5EFB64DA35}" type="parTrans" cxnId="{208C4AE1-00FB-48BB-BC60-0B19E84ECE5E}">
      <dgm:prSet/>
      <dgm:spPr/>
      <dgm:t>
        <a:bodyPr/>
        <a:lstStyle/>
        <a:p>
          <a:endParaRPr lang="fr-CA"/>
        </a:p>
      </dgm:t>
    </dgm:pt>
    <dgm:pt modelId="{0A9BB94E-28FD-42F0-8967-CF6FCFA0D1C2}" type="sibTrans" cxnId="{208C4AE1-00FB-48BB-BC60-0B19E84ECE5E}">
      <dgm:prSet/>
      <dgm:spPr/>
      <dgm:t>
        <a:bodyPr/>
        <a:lstStyle/>
        <a:p>
          <a:endParaRPr lang="fr-CA"/>
        </a:p>
      </dgm:t>
    </dgm:pt>
    <dgm:pt modelId="{7B98416C-DBBB-48AD-B289-E485BC8F02D0}">
      <dgm:prSet/>
      <dgm:spPr/>
      <dgm:t>
        <a:bodyPr/>
        <a:lstStyle/>
        <a:p>
          <a:pPr rtl="0"/>
          <a:r>
            <a:rPr lang="fr-CA"/>
            <a:t>Haley Joel Osment</a:t>
          </a:r>
        </a:p>
      </dgm:t>
    </dgm:pt>
    <dgm:pt modelId="{A63F154D-47A8-487E-BCFA-09FCA033CA32}" type="parTrans" cxnId="{EB54EB98-ADB9-460C-8F19-C7C5AEFC5ED7}">
      <dgm:prSet/>
      <dgm:spPr/>
      <dgm:t>
        <a:bodyPr/>
        <a:lstStyle/>
        <a:p>
          <a:endParaRPr lang="fr-CA"/>
        </a:p>
      </dgm:t>
    </dgm:pt>
    <dgm:pt modelId="{03F61EF4-55B7-41A3-8B92-96F2DF37EA03}" type="sibTrans" cxnId="{EB54EB98-ADB9-460C-8F19-C7C5AEFC5ED7}">
      <dgm:prSet/>
      <dgm:spPr/>
      <dgm:t>
        <a:bodyPr/>
        <a:lstStyle/>
        <a:p>
          <a:endParaRPr lang="fr-CA"/>
        </a:p>
      </dgm:t>
    </dgm:pt>
    <dgm:pt modelId="{3AF23E54-B67F-4507-BB89-9F6C5EF9F1B0}" type="pres">
      <dgm:prSet presAssocID="{47A78DD3-984D-4765-8014-577775F8F15B}" presName="Name0" presStyleCnt="0">
        <dgm:presLayoutVars>
          <dgm:dir/>
          <dgm:resizeHandles val="exact"/>
        </dgm:presLayoutVars>
      </dgm:prSet>
      <dgm:spPr/>
    </dgm:pt>
    <dgm:pt modelId="{385538D4-D9D5-4BA8-8557-48C6E3113E81}" type="pres">
      <dgm:prSet presAssocID="{47A78DD3-984D-4765-8014-577775F8F15B}" presName="vNodes" presStyleCnt="0"/>
      <dgm:spPr/>
    </dgm:pt>
    <dgm:pt modelId="{658ED08F-6280-4E9B-8A92-715B245651DA}" type="pres">
      <dgm:prSet presAssocID="{47A78DD3-984D-4765-8014-577775F8F15B}" presName="lastNode" presStyleLbl="node1" presStyleIdx="0" presStyleCnt="1">
        <dgm:presLayoutVars>
          <dgm:bulletEnabled val="1"/>
        </dgm:presLayoutVars>
      </dgm:prSet>
      <dgm:spPr/>
    </dgm:pt>
  </dgm:ptLst>
  <dgm:cxnLst>
    <dgm:cxn modelId="{37A1F467-0E76-4BAD-BE10-EA7C20C15D19}" type="presOf" srcId="{5616E35D-9B92-4AB4-8064-5D9686462070}" destId="{658ED08F-6280-4E9B-8A92-715B245651DA}" srcOrd="0" destOrd="0" presId="urn:microsoft.com/office/officeart/2005/8/layout/equation2"/>
    <dgm:cxn modelId="{94D86384-C71F-44BC-B5AA-4F55C8BDFAB0}" type="presOf" srcId="{7B98416C-DBBB-48AD-B289-E485BC8F02D0}" destId="{658ED08F-6280-4E9B-8A92-715B245651DA}" srcOrd="0" destOrd="2" presId="urn:microsoft.com/office/officeart/2005/8/layout/equation2"/>
    <dgm:cxn modelId="{EB54EB98-ADB9-460C-8F19-C7C5AEFC5ED7}" srcId="{5616E35D-9B92-4AB4-8064-5D9686462070}" destId="{7B98416C-DBBB-48AD-B289-E485BC8F02D0}" srcOrd="1" destOrd="0" parTransId="{A63F154D-47A8-487E-BCFA-09FCA033CA32}" sibTransId="{03F61EF4-55B7-41A3-8B92-96F2DF37EA03}"/>
    <dgm:cxn modelId="{33F375A9-376A-4FB9-81E3-87E8FC7964B3}" type="presOf" srcId="{4CFEB2AB-AB62-4039-945F-7A56876B639E}" destId="{658ED08F-6280-4E9B-8A92-715B245651DA}" srcOrd="0" destOrd="1" presId="urn:microsoft.com/office/officeart/2005/8/layout/equation2"/>
    <dgm:cxn modelId="{50BFE2A9-FFB6-4884-B662-FB29860446D9}" srcId="{47A78DD3-984D-4765-8014-577775F8F15B}" destId="{5616E35D-9B92-4AB4-8064-5D9686462070}" srcOrd="0" destOrd="0" parTransId="{ED146986-BE17-40F5-B42F-500D5FA99054}" sibTransId="{57F2FD7B-F845-43DD-BA53-28A51D6EE138}"/>
    <dgm:cxn modelId="{F5FC8ABC-2E18-4376-BA83-53133D779181}" type="presOf" srcId="{47A78DD3-984D-4765-8014-577775F8F15B}" destId="{3AF23E54-B67F-4507-BB89-9F6C5EF9F1B0}" srcOrd="0" destOrd="0" presId="urn:microsoft.com/office/officeart/2005/8/layout/equation2"/>
    <dgm:cxn modelId="{208C4AE1-00FB-48BB-BC60-0B19E84ECE5E}" srcId="{5616E35D-9B92-4AB4-8064-5D9686462070}" destId="{4CFEB2AB-AB62-4039-945F-7A56876B639E}" srcOrd="0" destOrd="0" parTransId="{86EBD10A-A976-4508-A0F6-DA5EFB64DA35}" sibTransId="{0A9BB94E-28FD-42F0-8967-CF6FCFA0D1C2}"/>
    <dgm:cxn modelId="{92D87BE6-659D-461A-A3CF-7C3D247CBC8F}" type="presParOf" srcId="{3AF23E54-B67F-4507-BB89-9F6C5EF9F1B0}" destId="{385538D4-D9D5-4BA8-8557-48C6E3113E81}" srcOrd="0" destOrd="0" presId="urn:microsoft.com/office/officeart/2005/8/layout/equation2"/>
    <dgm:cxn modelId="{457D0908-D82A-4B98-8E89-EE6D82E01C33}" type="presParOf" srcId="{3AF23E54-B67F-4507-BB89-9F6C5EF9F1B0}" destId="{658ED08F-6280-4E9B-8A92-715B245651DA}" srcOrd="1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B216172-71E3-4A3E-AF71-F9CA9F1A4DD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5BEDED0B-94FE-40F4-A88F-1A76CD24F69B}">
      <dgm:prSet/>
      <dgm:spPr/>
      <dgm:t>
        <a:bodyPr/>
        <a:lstStyle/>
        <a:p>
          <a:pPr rtl="0"/>
          <a:r>
            <a:rPr lang="fr-CA"/>
            <a:t>Description du film</a:t>
          </a:r>
        </a:p>
      </dgm:t>
    </dgm:pt>
    <dgm:pt modelId="{A23884CC-EEE6-4940-8EE1-136C205C5C71}" type="parTrans" cxnId="{FA136FDA-B08B-469C-9DA1-04A21174FBEE}">
      <dgm:prSet/>
      <dgm:spPr/>
      <dgm:t>
        <a:bodyPr/>
        <a:lstStyle/>
        <a:p>
          <a:endParaRPr lang="fr-CA"/>
        </a:p>
      </dgm:t>
    </dgm:pt>
    <dgm:pt modelId="{95DFB384-AF70-4FB5-88CD-29185130BE75}" type="sibTrans" cxnId="{FA136FDA-B08B-469C-9DA1-04A21174FBEE}">
      <dgm:prSet/>
      <dgm:spPr/>
      <dgm:t>
        <a:bodyPr/>
        <a:lstStyle/>
        <a:p>
          <a:endParaRPr lang="fr-CA"/>
        </a:p>
      </dgm:t>
    </dgm:pt>
    <dgm:pt modelId="{CA2BF4E2-512D-4665-912E-5BC61BDB446B}">
      <dgm:prSet/>
      <dgm:spPr/>
      <dgm:t>
        <a:bodyPr/>
        <a:lstStyle/>
        <a:p>
          <a:pPr rtl="0"/>
          <a:r>
            <a:rPr lang="fr-CA"/>
            <a:t>Un psychologue pédiatrique accepte de traiter un petit garçon de 8 ans tourmenté par des visions angoissantes.</a:t>
          </a:r>
        </a:p>
      </dgm:t>
    </dgm:pt>
    <dgm:pt modelId="{D4D50FF7-3BA8-42E0-824E-26B5DF6FBF2E}" type="parTrans" cxnId="{5A53D284-1F07-4588-946C-1C15F176F405}">
      <dgm:prSet/>
      <dgm:spPr/>
      <dgm:t>
        <a:bodyPr/>
        <a:lstStyle/>
        <a:p>
          <a:endParaRPr lang="fr-CA"/>
        </a:p>
      </dgm:t>
    </dgm:pt>
    <dgm:pt modelId="{C479D46A-CFAE-40F5-8701-552C309405B5}" type="sibTrans" cxnId="{5A53D284-1F07-4588-946C-1C15F176F405}">
      <dgm:prSet/>
      <dgm:spPr/>
      <dgm:t>
        <a:bodyPr/>
        <a:lstStyle/>
        <a:p>
          <a:endParaRPr lang="fr-CA"/>
        </a:p>
      </dgm:t>
    </dgm:pt>
    <dgm:pt modelId="{E0730124-E745-4816-ACDD-328443194FCF}">
      <dgm:prSet/>
      <dgm:spPr/>
      <dgm:t>
        <a:bodyPr/>
        <a:lstStyle/>
        <a:p>
          <a:pPr rtl="0"/>
          <a:r>
            <a:rPr lang="fr-CA"/>
            <a:t>Durée</a:t>
          </a:r>
        </a:p>
      </dgm:t>
    </dgm:pt>
    <dgm:pt modelId="{F22E6DBA-5BDB-4EAA-80DE-0664A86BB18D}" type="parTrans" cxnId="{9A85D18B-277F-4D9B-9B43-BC41F99F67B9}">
      <dgm:prSet/>
      <dgm:spPr/>
      <dgm:t>
        <a:bodyPr/>
        <a:lstStyle/>
        <a:p>
          <a:endParaRPr lang="fr-CA"/>
        </a:p>
      </dgm:t>
    </dgm:pt>
    <dgm:pt modelId="{91E811CA-C2E4-4F5F-986F-4DA31ECEB2EB}" type="sibTrans" cxnId="{9A85D18B-277F-4D9B-9B43-BC41F99F67B9}">
      <dgm:prSet/>
      <dgm:spPr/>
      <dgm:t>
        <a:bodyPr/>
        <a:lstStyle/>
        <a:p>
          <a:endParaRPr lang="fr-CA"/>
        </a:p>
      </dgm:t>
    </dgm:pt>
    <dgm:pt modelId="{0A3EA6BC-2F67-4AF4-A2C5-36AA42CEB961}">
      <dgm:prSet/>
      <dgm:spPr/>
      <dgm:t>
        <a:bodyPr/>
        <a:lstStyle/>
        <a:p>
          <a:pPr rtl="0"/>
          <a:r>
            <a:rPr lang="fr-CA"/>
            <a:t>107 min.</a:t>
          </a:r>
        </a:p>
      </dgm:t>
    </dgm:pt>
    <dgm:pt modelId="{38443F9A-7DCA-422E-8537-9484CEC3132E}" type="parTrans" cxnId="{9DA0EE4F-753B-4AED-B21F-E2F46A6D0273}">
      <dgm:prSet/>
      <dgm:spPr/>
      <dgm:t>
        <a:bodyPr/>
        <a:lstStyle/>
        <a:p>
          <a:endParaRPr lang="fr-CA"/>
        </a:p>
      </dgm:t>
    </dgm:pt>
    <dgm:pt modelId="{6161880E-BB28-4571-ACB8-C1D231BF9BFB}" type="sibTrans" cxnId="{9DA0EE4F-753B-4AED-B21F-E2F46A6D0273}">
      <dgm:prSet/>
      <dgm:spPr/>
      <dgm:t>
        <a:bodyPr/>
        <a:lstStyle/>
        <a:p>
          <a:endParaRPr lang="fr-CA"/>
        </a:p>
      </dgm:t>
    </dgm:pt>
    <dgm:pt modelId="{421E1EE9-2BD1-4FDC-BD7A-79F5D185A79D}" type="pres">
      <dgm:prSet presAssocID="{CB216172-71E3-4A3E-AF71-F9CA9F1A4DDE}" presName="linear" presStyleCnt="0">
        <dgm:presLayoutVars>
          <dgm:dir/>
          <dgm:animLvl val="lvl"/>
          <dgm:resizeHandles val="exact"/>
        </dgm:presLayoutVars>
      </dgm:prSet>
      <dgm:spPr/>
    </dgm:pt>
    <dgm:pt modelId="{0623A699-143F-455B-9FE0-2BC42D4848AF}" type="pres">
      <dgm:prSet presAssocID="{5BEDED0B-94FE-40F4-A88F-1A76CD24F69B}" presName="parentLin" presStyleCnt="0"/>
      <dgm:spPr/>
    </dgm:pt>
    <dgm:pt modelId="{231D538C-9D27-40E8-B79B-4468B0B9310F}" type="pres">
      <dgm:prSet presAssocID="{5BEDED0B-94FE-40F4-A88F-1A76CD24F69B}" presName="parentLeftMargin" presStyleLbl="node1" presStyleIdx="0" presStyleCnt="2"/>
      <dgm:spPr/>
    </dgm:pt>
    <dgm:pt modelId="{3EA05BFD-6FE2-4DB7-8D70-1E2B9625B427}" type="pres">
      <dgm:prSet presAssocID="{5BEDED0B-94FE-40F4-A88F-1A76CD24F69B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2D571B69-E1D6-48C6-9334-016BCB76C51C}" type="pres">
      <dgm:prSet presAssocID="{5BEDED0B-94FE-40F4-A88F-1A76CD24F69B}" presName="negativeSpace" presStyleCnt="0"/>
      <dgm:spPr/>
    </dgm:pt>
    <dgm:pt modelId="{24F2BC08-AEC4-4F99-9440-8E3A3AC098DC}" type="pres">
      <dgm:prSet presAssocID="{5BEDED0B-94FE-40F4-A88F-1A76CD24F69B}" presName="childText" presStyleLbl="conFgAcc1" presStyleIdx="0" presStyleCnt="2">
        <dgm:presLayoutVars>
          <dgm:bulletEnabled val="1"/>
        </dgm:presLayoutVars>
      </dgm:prSet>
      <dgm:spPr/>
    </dgm:pt>
    <dgm:pt modelId="{E8C02DE0-C7CA-4AC6-B590-6C9E7DF61370}" type="pres">
      <dgm:prSet presAssocID="{95DFB384-AF70-4FB5-88CD-29185130BE75}" presName="spaceBetweenRectangles" presStyleCnt="0"/>
      <dgm:spPr/>
    </dgm:pt>
    <dgm:pt modelId="{B2AED565-D822-4C88-BFEA-B7200B11FF72}" type="pres">
      <dgm:prSet presAssocID="{E0730124-E745-4816-ACDD-328443194FCF}" presName="parentLin" presStyleCnt="0"/>
      <dgm:spPr/>
    </dgm:pt>
    <dgm:pt modelId="{29146744-DE90-4542-9F02-FCC74DD6F83B}" type="pres">
      <dgm:prSet presAssocID="{E0730124-E745-4816-ACDD-328443194FCF}" presName="parentLeftMargin" presStyleLbl="node1" presStyleIdx="0" presStyleCnt="2"/>
      <dgm:spPr/>
    </dgm:pt>
    <dgm:pt modelId="{A3366803-22F3-4AAC-9285-9C99590F7FCC}" type="pres">
      <dgm:prSet presAssocID="{E0730124-E745-4816-ACDD-328443194FCF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713AA8BA-9484-4BC6-9288-4B1C27FDEAD9}" type="pres">
      <dgm:prSet presAssocID="{E0730124-E745-4816-ACDD-328443194FCF}" presName="negativeSpace" presStyleCnt="0"/>
      <dgm:spPr/>
    </dgm:pt>
    <dgm:pt modelId="{80CF295B-73C3-4DC5-8C4D-6BE947761845}" type="pres">
      <dgm:prSet presAssocID="{E0730124-E745-4816-ACDD-328443194FCF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6C942325-318A-48FC-B6E5-13DF035A44AE}" type="presOf" srcId="{5BEDED0B-94FE-40F4-A88F-1A76CD24F69B}" destId="{3EA05BFD-6FE2-4DB7-8D70-1E2B9625B427}" srcOrd="1" destOrd="0" presId="urn:microsoft.com/office/officeart/2005/8/layout/list1"/>
    <dgm:cxn modelId="{9DA0EE4F-753B-4AED-B21F-E2F46A6D0273}" srcId="{E0730124-E745-4816-ACDD-328443194FCF}" destId="{0A3EA6BC-2F67-4AF4-A2C5-36AA42CEB961}" srcOrd="0" destOrd="0" parTransId="{38443F9A-7DCA-422E-8537-9484CEC3132E}" sibTransId="{6161880E-BB28-4571-ACB8-C1D231BF9BFB}"/>
    <dgm:cxn modelId="{5A53D284-1F07-4588-946C-1C15F176F405}" srcId="{5BEDED0B-94FE-40F4-A88F-1A76CD24F69B}" destId="{CA2BF4E2-512D-4665-912E-5BC61BDB446B}" srcOrd="0" destOrd="0" parTransId="{D4D50FF7-3BA8-42E0-824E-26B5DF6FBF2E}" sibTransId="{C479D46A-CFAE-40F5-8701-552C309405B5}"/>
    <dgm:cxn modelId="{9A85D18B-277F-4D9B-9B43-BC41F99F67B9}" srcId="{CB216172-71E3-4A3E-AF71-F9CA9F1A4DDE}" destId="{E0730124-E745-4816-ACDD-328443194FCF}" srcOrd="1" destOrd="0" parTransId="{F22E6DBA-5BDB-4EAA-80DE-0664A86BB18D}" sibTransId="{91E811CA-C2E4-4F5F-986F-4DA31ECEB2EB}"/>
    <dgm:cxn modelId="{F0793CA8-FD02-466C-ACF2-250AC0DE3E7D}" type="presOf" srcId="{5BEDED0B-94FE-40F4-A88F-1A76CD24F69B}" destId="{231D538C-9D27-40E8-B79B-4468B0B9310F}" srcOrd="0" destOrd="0" presId="urn:microsoft.com/office/officeart/2005/8/layout/list1"/>
    <dgm:cxn modelId="{0A60C8AE-8F8E-4403-8AE5-86DE66483D65}" type="presOf" srcId="{E0730124-E745-4816-ACDD-328443194FCF}" destId="{A3366803-22F3-4AAC-9285-9C99590F7FCC}" srcOrd="1" destOrd="0" presId="urn:microsoft.com/office/officeart/2005/8/layout/list1"/>
    <dgm:cxn modelId="{0B7BDDB2-5D8C-4FE9-AAEF-650044B81D6F}" type="presOf" srcId="{CB216172-71E3-4A3E-AF71-F9CA9F1A4DDE}" destId="{421E1EE9-2BD1-4FDC-BD7A-79F5D185A79D}" srcOrd="0" destOrd="0" presId="urn:microsoft.com/office/officeart/2005/8/layout/list1"/>
    <dgm:cxn modelId="{FA136FDA-B08B-469C-9DA1-04A21174FBEE}" srcId="{CB216172-71E3-4A3E-AF71-F9CA9F1A4DDE}" destId="{5BEDED0B-94FE-40F4-A88F-1A76CD24F69B}" srcOrd="0" destOrd="0" parTransId="{A23884CC-EEE6-4940-8EE1-136C205C5C71}" sibTransId="{95DFB384-AF70-4FB5-88CD-29185130BE75}"/>
    <dgm:cxn modelId="{77545ADF-2ADB-4D3F-A0B5-43899637FD5D}" type="presOf" srcId="{0A3EA6BC-2F67-4AF4-A2C5-36AA42CEB961}" destId="{80CF295B-73C3-4DC5-8C4D-6BE947761845}" srcOrd="0" destOrd="0" presId="urn:microsoft.com/office/officeart/2005/8/layout/list1"/>
    <dgm:cxn modelId="{8F39A5E4-DAFC-4BB5-8F7F-7ABB716EF0A3}" type="presOf" srcId="{CA2BF4E2-512D-4665-912E-5BC61BDB446B}" destId="{24F2BC08-AEC4-4F99-9440-8E3A3AC098DC}" srcOrd="0" destOrd="0" presId="urn:microsoft.com/office/officeart/2005/8/layout/list1"/>
    <dgm:cxn modelId="{8C5683F0-2F99-4283-9D8A-CE9FE33C342A}" type="presOf" srcId="{E0730124-E745-4816-ACDD-328443194FCF}" destId="{29146744-DE90-4542-9F02-FCC74DD6F83B}" srcOrd="0" destOrd="0" presId="urn:microsoft.com/office/officeart/2005/8/layout/list1"/>
    <dgm:cxn modelId="{C0FFC33A-47BC-41D5-A3E0-EE47DF2D2EC4}" type="presParOf" srcId="{421E1EE9-2BD1-4FDC-BD7A-79F5D185A79D}" destId="{0623A699-143F-455B-9FE0-2BC42D4848AF}" srcOrd="0" destOrd="0" presId="urn:microsoft.com/office/officeart/2005/8/layout/list1"/>
    <dgm:cxn modelId="{1EE32833-E17E-446E-A400-6978E7C5083D}" type="presParOf" srcId="{0623A699-143F-455B-9FE0-2BC42D4848AF}" destId="{231D538C-9D27-40E8-B79B-4468B0B9310F}" srcOrd="0" destOrd="0" presId="urn:microsoft.com/office/officeart/2005/8/layout/list1"/>
    <dgm:cxn modelId="{FB9C765D-393A-4A92-9E6B-C73CE8FEE281}" type="presParOf" srcId="{0623A699-143F-455B-9FE0-2BC42D4848AF}" destId="{3EA05BFD-6FE2-4DB7-8D70-1E2B9625B427}" srcOrd="1" destOrd="0" presId="urn:microsoft.com/office/officeart/2005/8/layout/list1"/>
    <dgm:cxn modelId="{EF4DE6C1-0944-43B8-9662-AD5DA378B041}" type="presParOf" srcId="{421E1EE9-2BD1-4FDC-BD7A-79F5D185A79D}" destId="{2D571B69-E1D6-48C6-9334-016BCB76C51C}" srcOrd="1" destOrd="0" presId="urn:microsoft.com/office/officeart/2005/8/layout/list1"/>
    <dgm:cxn modelId="{12BD4FA0-55A3-4C70-8B91-C8906B20B427}" type="presParOf" srcId="{421E1EE9-2BD1-4FDC-BD7A-79F5D185A79D}" destId="{24F2BC08-AEC4-4F99-9440-8E3A3AC098DC}" srcOrd="2" destOrd="0" presId="urn:microsoft.com/office/officeart/2005/8/layout/list1"/>
    <dgm:cxn modelId="{E4DEB615-9CD5-48EF-BC82-C08AC2901763}" type="presParOf" srcId="{421E1EE9-2BD1-4FDC-BD7A-79F5D185A79D}" destId="{E8C02DE0-C7CA-4AC6-B590-6C9E7DF61370}" srcOrd="3" destOrd="0" presId="urn:microsoft.com/office/officeart/2005/8/layout/list1"/>
    <dgm:cxn modelId="{6E15D6A7-6739-4AE6-9375-D3184D5AEFF4}" type="presParOf" srcId="{421E1EE9-2BD1-4FDC-BD7A-79F5D185A79D}" destId="{B2AED565-D822-4C88-BFEA-B7200B11FF72}" srcOrd="4" destOrd="0" presId="urn:microsoft.com/office/officeart/2005/8/layout/list1"/>
    <dgm:cxn modelId="{9B098C6D-F847-40A3-A605-5FD0E82DED39}" type="presParOf" srcId="{B2AED565-D822-4C88-BFEA-B7200B11FF72}" destId="{29146744-DE90-4542-9F02-FCC74DD6F83B}" srcOrd="0" destOrd="0" presId="urn:microsoft.com/office/officeart/2005/8/layout/list1"/>
    <dgm:cxn modelId="{D3AB7E23-E271-4681-90DA-A7990213926C}" type="presParOf" srcId="{B2AED565-D822-4C88-BFEA-B7200B11FF72}" destId="{A3366803-22F3-4AAC-9285-9C99590F7FCC}" srcOrd="1" destOrd="0" presId="urn:microsoft.com/office/officeart/2005/8/layout/list1"/>
    <dgm:cxn modelId="{B7BF14F1-3E12-49B4-95FB-EF8B27529DB9}" type="presParOf" srcId="{421E1EE9-2BD1-4FDC-BD7A-79F5D185A79D}" destId="{713AA8BA-9484-4BC6-9288-4B1C27FDEAD9}" srcOrd="5" destOrd="0" presId="urn:microsoft.com/office/officeart/2005/8/layout/list1"/>
    <dgm:cxn modelId="{E5673174-BF41-4681-890D-FDA29B0D0952}" type="presParOf" srcId="{421E1EE9-2BD1-4FDC-BD7A-79F5D185A79D}" destId="{80CF295B-73C3-4DC5-8C4D-6BE947761845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A454F5-4BFC-4E81-8AAA-5C2D93305D3E}">
      <dsp:nvSpPr>
        <dsp:cNvPr id="0" name=""/>
        <dsp:cNvSpPr/>
      </dsp:nvSpPr>
      <dsp:spPr>
        <a:xfrm>
          <a:off x="-4998311" y="-771578"/>
          <a:ext cx="5997681" cy="5997681"/>
        </a:xfrm>
        <a:prstGeom prst="blockArc">
          <a:avLst>
            <a:gd name="adj1" fmla="val 18900000"/>
            <a:gd name="adj2" fmla="val 2700000"/>
            <a:gd name="adj3" fmla="val 36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5903D9-8D02-4D89-88A3-9B8D2C824FC4}">
      <dsp:nvSpPr>
        <dsp:cNvPr id="0" name=""/>
        <dsp:cNvSpPr/>
      </dsp:nvSpPr>
      <dsp:spPr>
        <a:xfrm>
          <a:off x="818853" y="636373"/>
          <a:ext cx="6930049" cy="12725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0101" tIns="60960" rIns="60960" bIns="6096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400" kern="1200"/>
            <a:t>L’intra-terrestre</a:t>
          </a:r>
        </a:p>
      </dsp:txBody>
      <dsp:txXfrm>
        <a:off x="818853" y="636373"/>
        <a:ext cx="6930049" cy="1272568"/>
      </dsp:txXfrm>
    </dsp:sp>
    <dsp:sp modelId="{E66318D7-016B-4650-81F6-0B4EAAB99C0D}">
      <dsp:nvSpPr>
        <dsp:cNvPr id="0" name=""/>
        <dsp:cNvSpPr/>
      </dsp:nvSpPr>
      <dsp:spPr>
        <a:xfrm>
          <a:off x="23497" y="477302"/>
          <a:ext cx="1590710" cy="15907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991C30-7FC1-4352-B59A-7E0B7FE28F63}">
      <dsp:nvSpPr>
        <dsp:cNvPr id="0" name=""/>
        <dsp:cNvSpPr/>
      </dsp:nvSpPr>
      <dsp:spPr>
        <a:xfrm>
          <a:off x="818853" y="2545582"/>
          <a:ext cx="6930049" cy="12725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0101" tIns="60960" rIns="60960" bIns="6096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400" kern="1200"/>
            <a:t>Jack</a:t>
          </a:r>
        </a:p>
      </dsp:txBody>
      <dsp:txXfrm>
        <a:off x="818853" y="2545582"/>
        <a:ext cx="6930049" cy="1272568"/>
      </dsp:txXfrm>
    </dsp:sp>
    <dsp:sp modelId="{7C619821-5FA7-42F7-B43A-D64A5DF8DA0C}">
      <dsp:nvSpPr>
        <dsp:cNvPr id="0" name=""/>
        <dsp:cNvSpPr/>
      </dsp:nvSpPr>
      <dsp:spPr>
        <a:xfrm>
          <a:off x="23497" y="2386511"/>
          <a:ext cx="1590710" cy="15907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54AE8F-C82F-416A-98E0-B4B43C74F9AB}">
      <dsp:nvSpPr>
        <dsp:cNvPr id="0" name=""/>
        <dsp:cNvSpPr/>
      </dsp:nvSpPr>
      <dsp:spPr>
        <a:xfrm>
          <a:off x="119062" y="800"/>
          <a:ext cx="3571874" cy="3571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marL="0" lvl="0" indent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700" kern="1200"/>
            <a:t>Acteurs</a:t>
          </a:r>
        </a:p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900" kern="1200"/>
            <a:t>Jodie Foster</a:t>
          </a:r>
        </a:p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900" kern="1200"/>
            <a:t>Anthony Hopkins</a:t>
          </a:r>
        </a:p>
      </dsp:txBody>
      <dsp:txXfrm>
        <a:off x="642151" y="523889"/>
        <a:ext cx="2525696" cy="252569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B37699-0938-4FE0-AA43-B4857C3926D9}">
      <dsp:nvSpPr>
        <dsp:cNvPr id="0" name=""/>
        <dsp:cNvSpPr/>
      </dsp:nvSpPr>
      <dsp:spPr>
        <a:xfrm>
          <a:off x="0" y="462387"/>
          <a:ext cx="3810000" cy="17860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698" tIns="374904" rIns="295698" bIns="128016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1800" kern="1200"/>
            <a:t>Pour capturer un dangereux tueur, l’agent du FBI Clarice Starling doit conclure un marché avec l’insensé Hannibal Lector.</a:t>
          </a:r>
        </a:p>
      </dsp:txBody>
      <dsp:txXfrm>
        <a:off x="0" y="462387"/>
        <a:ext cx="3810000" cy="1786050"/>
      </dsp:txXfrm>
    </dsp:sp>
    <dsp:sp modelId="{6B854E44-ADD7-4AAA-A6A6-9E132FB92CA1}">
      <dsp:nvSpPr>
        <dsp:cNvPr id="0" name=""/>
        <dsp:cNvSpPr/>
      </dsp:nvSpPr>
      <dsp:spPr>
        <a:xfrm>
          <a:off x="190500" y="196707"/>
          <a:ext cx="266700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806" tIns="0" rIns="100806" bIns="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800" kern="1200"/>
            <a:t>Description du film</a:t>
          </a:r>
        </a:p>
      </dsp:txBody>
      <dsp:txXfrm>
        <a:off x="216439" y="222646"/>
        <a:ext cx="2615122" cy="479482"/>
      </dsp:txXfrm>
    </dsp:sp>
    <dsp:sp modelId="{B6537C2F-65C1-4D87-AD52-73F37747D4AE}">
      <dsp:nvSpPr>
        <dsp:cNvPr id="0" name=""/>
        <dsp:cNvSpPr/>
      </dsp:nvSpPr>
      <dsp:spPr>
        <a:xfrm>
          <a:off x="0" y="2611317"/>
          <a:ext cx="3810000" cy="7654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698" tIns="374904" rIns="295698" bIns="128016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1800" kern="1200"/>
            <a:t>118 min.</a:t>
          </a:r>
        </a:p>
      </dsp:txBody>
      <dsp:txXfrm>
        <a:off x="0" y="2611317"/>
        <a:ext cx="3810000" cy="765450"/>
      </dsp:txXfrm>
    </dsp:sp>
    <dsp:sp modelId="{62428F13-3D74-4D25-9EE9-9EC8EC0B4CE9}">
      <dsp:nvSpPr>
        <dsp:cNvPr id="0" name=""/>
        <dsp:cNvSpPr/>
      </dsp:nvSpPr>
      <dsp:spPr>
        <a:xfrm>
          <a:off x="190500" y="2345637"/>
          <a:ext cx="266700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806" tIns="0" rIns="100806" bIns="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800" kern="1200"/>
            <a:t>Durée</a:t>
          </a:r>
        </a:p>
      </dsp:txBody>
      <dsp:txXfrm>
        <a:off x="216439" y="2371576"/>
        <a:ext cx="2615122" cy="47948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16E25A-2C40-43A9-B4DF-FB5901220591}">
      <dsp:nvSpPr>
        <dsp:cNvPr id="0" name=""/>
        <dsp:cNvSpPr/>
      </dsp:nvSpPr>
      <dsp:spPr>
        <a:xfrm>
          <a:off x="119062" y="800"/>
          <a:ext cx="3571874" cy="3571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100" kern="1200"/>
            <a:t>Acteurs</a:t>
          </a: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400" kern="1200"/>
            <a:t>Patricia Arquette</a:t>
          </a: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400" kern="1200"/>
            <a:t>Gabriel Byrne</a:t>
          </a: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400" kern="1200"/>
            <a:t>Jonathan Pryce</a:t>
          </a:r>
        </a:p>
      </dsp:txBody>
      <dsp:txXfrm>
        <a:off x="642151" y="523889"/>
        <a:ext cx="2525696" cy="252569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945659-23B7-4262-8DB6-8D1C2097C997}">
      <dsp:nvSpPr>
        <dsp:cNvPr id="0" name=""/>
        <dsp:cNvSpPr/>
      </dsp:nvSpPr>
      <dsp:spPr>
        <a:xfrm>
          <a:off x="0" y="281600"/>
          <a:ext cx="3810000" cy="21955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698" tIns="354076" rIns="295698" bIns="120904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1700" kern="1200"/>
            <a:t>Le Vatican envoie un enquêteur auprès d’une jeune femme couverte de plaies comme celles du Christ pour interpréter un message de Dieu qu’elle doit révéler à l’humanité.</a:t>
          </a:r>
        </a:p>
      </dsp:txBody>
      <dsp:txXfrm>
        <a:off x="0" y="281600"/>
        <a:ext cx="3810000" cy="2195550"/>
      </dsp:txXfrm>
    </dsp:sp>
    <dsp:sp modelId="{9D00252E-1ADF-4CBE-A20A-B6F5166C9D15}">
      <dsp:nvSpPr>
        <dsp:cNvPr id="0" name=""/>
        <dsp:cNvSpPr/>
      </dsp:nvSpPr>
      <dsp:spPr>
        <a:xfrm>
          <a:off x="190500" y="30680"/>
          <a:ext cx="266700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806" tIns="0" rIns="100806" bIns="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700" kern="1200"/>
            <a:t>Description du film</a:t>
          </a:r>
        </a:p>
      </dsp:txBody>
      <dsp:txXfrm>
        <a:off x="214998" y="55178"/>
        <a:ext cx="2618004" cy="452844"/>
      </dsp:txXfrm>
    </dsp:sp>
    <dsp:sp modelId="{D44C2868-AE4F-4A7A-8AEA-3D0BA6D7B797}">
      <dsp:nvSpPr>
        <dsp:cNvPr id="0" name=""/>
        <dsp:cNvSpPr/>
      </dsp:nvSpPr>
      <dsp:spPr>
        <a:xfrm>
          <a:off x="0" y="2819870"/>
          <a:ext cx="3810000" cy="722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698" tIns="354076" rIns="295698" bIns="120904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1700" kern="1200"/>
            <a:t>102 min.</a:t>
          </a:r>
        </a:p>
      </dsp:txBody>
      <dsp:txXfrm>
        <a:off x="0" y="2819870"/>
        <a:ext cx="3810000" cy="722925"/>
      </dsp:txXfrm>
    </dsp:sp>
    <dsp:sp modelId="{CB664ABE-DFB1-46C3-AA26-400F8A560BA3}">
      <dsp:nvSpPr>
        <dsp:cNvPr id="0" name=""/>
        <dsp:cNvSpPr/>
      </dsp:nvSpPr>
      <dsp:spPr>
        <a:xfrm>
          <a:off x="190500" y="2568950"/>
          <a:ext cx="266700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806" tIns="0" rIns="100806" bIns="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700" kern="1200"/>
            <a:t>Durée</a:t>
          </a:r>
        </a:p>
      </dsp:txBody>
      <dsp:txXfrm>
        <a:off x="214998" y="2593448"/>
        <a:ext cx="2618004" cy="45284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D85AD6-E074-48D4-B69C-46E2A60CD79B}">
      <dsp:nvSpPr>
        <dsp:cNvPr id="0" name=""/>
        <dsp:cNvSpPr/>
      </dsp:nvSpPr>
      <dsp:spPr>
        <a:xfrm>
          <a:off x="119062" y="800"/>
          <a:ext cx="3571874" cy="3571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marL="0" lvl="0" indent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700" kern="1200"/>
            <a:t>Acteurs</a:t>
          </a:r>
        </a:p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900" kern="1200"/>
            <a:t>Brendan Fraser</a:t>
          </a:r>
        </a:p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900" kern="1200"/>
            <a:t>Leslie Mann</a:t>
          </a:r>
        </a:p>
      </dsp:txBody>
      <dsp:txXfrm>
        <a:off x="642151" y="523889"/>
        <a:ext cx="2525696" cy="2525696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E60F50-C952-41C7-B392-A8CFE615F56C}">
      <dsp:nvSpPr>
        <dsp:cNvPr id="0" name=""/>
        <dsp:cNvSpPr/>
      </dsp:nvSpPr>
      <dsp:spPr>
        <a:xfrm>
          <a:off x="0" y="315237"/>
          <a:ext cx="3810000" cy="1984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698" tIns="416560" rIns="295698" bIns="14224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000" kern="1200"/>
            <a:t>Les personnages de la série classique de dessins animés s’amènent en vie à l’écran.</a:t>
          </a:r>
        </a:p>
      </dsp:txBody>
      <dsp:txXfrm>
        <a:off x="0" y="315237"/>
        <a:ext cx="3810000" cy="1984500"/>
      </dsp:txXfrm>
    </dsp:sp>
    <dsp:sp modelId="{97155CAD-48E9-40AC-99C9-4D7098B44076}">
      <dsp:nvSpPr>
        <dsp:cNvPr id="0" name=""/>
        <dsp:cNvSpPr/>
      </dsp:nvSpPr>
      <dsp:spPr>
        <a:xfrm>
          <a:off x="190500" y="20037"/>
          <a:ext cx="266700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806" tIns="0" rIns="100806" bIns="0" numCol="1" spcCol="1270" anchor="ctr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Description du film</a:t>
          </a:r>
        </a:p>
      </dsp:txBody>
      <dsp:txXfrm>
        <a:off x="219321" y="48858"/>
        <a:ext cx="2609358" cy="532758"/>
      </dsp:txXfrm>
    </dsp:sp>
    <dsp:sp modelId="{146866CF-698D-45CE-98F2-8556717F8BFB}">
      <dsp:nvSpPr>
        <dsp:cNvPr id="0" name=""/>
        <dsp:cNvSpPr/>
      </dsp:nvSpPr>
      <dsp:spPr>
        <a:xfrm>
          <a:off x="0" y="2702937"/>
          <a:ext cx="3810000" cy="850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698" tIns="416560" rIns="295698" bIns="14224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000" kern="1200"/>
            <a:t>92 min.</a:t>
          </a:r>
        </a:p>
      </dsp:txBody>
      <dsp:txXfrm>
        <a:off x="0" y="2702937"/>
        <a:ext cx="3810000" cy="850500"/>
      </dsp:txXfrm>
    </dsp:sp>
    <dsp:sp modelId="{502DAA0E-06CC-44D4-8542-5BAE3D4BED92}">
      <dsp:nvSpPr>
        <dsp:cNvPr id="0" name=""/>
        <dsp:cNvSpPr/>
      </dsp:nvSpPr>
      <dsp:spPr>
        <a:xfrm>
          <a:off x="190500" y="2407737"/>
          <a:ext cx="266700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806" tIns="0" rIns="100806" bIns="0" numCol="1" spcCol="1270" anchor="ctr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Durée</a:t>
          </a:r>
        </a:p>
      </dsp:txBody>
      <dsp:txXfrm>
        <a:off x="219321" y="2436558"/>
        <a:ext cx="2609358" cy="532758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A1C2F9-F716-46E7-92D6-33417FA23E55}">
      <dsp:nvSpPr>
        <dsp:cNvPr id="0" name=""/>
        <dsp:cNvSpPr/>
      </dsp:nvSpPr>
      <dsp:spPr>
        <a:xfrm>
          <a:off x="119062" y="800"/>
          <a:ext cx="3571874" cy="3571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700" kern="1200"/>
            <a:t>Acteurs</a:t>
          </a: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100" kern="1200"/>
            <a:t>Kevin Zegers</a:t>
          </a: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100" kern="1200"/>
            <a:t>Cynthia Stevenson</a:t>
          </a: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100" kern="1200"/>
            <a:t>Gregory Harrison</a:t>
          </a: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100" kern="1200"/>
            <a:t>Nora Dunn</a:t>
          </a:r>
        </a:p>
      </dsp:txBody>
      <dsp:txXfrm>
        <a:off x="642151" y="523889"/>
        <a:ext cx="2525696" cy="2525696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6DF020-0338-418F-A210-BABA5306CF04}">
      <dsp:nvSpPr>
        <dsp:cNvPr id="0" name=""/>
        <dsp:cNvSpPr/>
      </dsp:nvSpPr>
      <dsp:spPr>
        <a:xfrm>
          <a:off x="0" y="281600"/>
          <a:ext cx="3810000" cy="21955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698" tIns="354076" rIns="295698" bIns="120904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1700" kern="1200"/>
            <a:t>Quand Josh se trouve au beau milieu d’un argument de famille, Tobby intervient avec toute sa finesse et ses prouesses athléthiques en réglant la dispute sur un terrain de football.</a:t>
          </a:r>
        </a:p>
      </dsp:txBody>
      <dsp:txXfrm>
        <a:off x="0" y="281600"/>
        <a:ext cx="3810000" cy="2195550"/>
      </dsp:txXfrm>
    </dsp:sp>
    <dsp:sp modelId="{5225C054-EB7C-442F-83C4-4190CB093160}">
      <dsp:nvSpPr>
        <dsp:cNvPr id="0" name=""/>
        <dsp:cNvSpPr/>
      </dsp:nvSpPr>
      <dsp:spPr>
        <a:xfrm>
          <a:off x="190500" y="30680"/>
          <a:ext cx="266700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806" tIns="0" rIns="100806" bIns="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700" kern="1200"/>
            <a:t>Description du film</a:t>
          </a:r>
        </a:p>
      </dsp:txBody>
      <dsp:txXfrm>
        <a:off x="214998" y="55178"/>
        <a:ext cx="2618004" cy="452844"/>
      </dsp:txXfrm>
    </dsp:sp>
    <dsp:sp modelId="{E32EA30F-876C-4944-A701-16B29CB819BE}">
      <dsp:nvSpPr>
        <dsp:cNvPr id="0" name=""/>
        <dsp:cNvSpPr/>
      </dsp:nvSpPr>
      <dsp:spPr>
        <a:xfrm>
          <a:off x="0" y="2819870"/>
          <a:ext cx="3810000" cy="722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698" tIns="354076" rIns="295698" bIns="120904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1700" kern="1200"/>
            <a:t>91 min.</a:t>
          </a:r>
        </a:p>
      </dsp:txBody>
      <dsp:txXfrm>
        <a:off x="0" y="2819870"/>
        <a:ext cx="3810000" cy="722925"/>
      </dsp:txXfrm>
    </dsp:sp>
    <dsp:sp modelId="{06D9BE90-41F8-4A32-875B-B056C1BDE86E}">
      <dsp:nvSpPr>
        <dsp:cNvPr id="0" name=""/>
        <dsp:cNvSpPr/>
      </dsp:nvSpPr>
      <dsp:spPr>
        <a:xfrm>
          <a:off x="190500" y="2568950"/>
          <a:ext cx="266700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806" tIns="0" rIns="100806" bIns="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700" kern="1200"/>
            <a:t>Durée</a:t>
          </a:r>
        </a:p>
      </dsp:txBody>
      <dsp:txXfrm>
        <a:off x="214998" y="2593448"/>
        <a:ext cx="2618004" cy="4528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6D46E5-DE83-492F-9E3D-8D0F85E37EC7}">
      <dsp:nvSpPr>
        <dsp:cNvPr id="0" name=""/>
        <dsp:cNvSpPr/>
      </dsp:nvSpPr>
      <dsp:spPr>
        <a:xfrm>
          <a:off x="5253" y="925509"/>
          <a:ext cx="2268921" cy="169370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A404F3-37D4-4B37-9879-A6084F8A0820}">
      <dsp:nvSpPr>
        <dsp:cNvPr id="0" name=""/>
        <dsp:cNvSpPr/>
      </dsp:nvSpPr>
      <dsp:spPr>
        <a:xfrm>
          <a:off x="5253" y="2619210"/>
          <a:ext cx="2268921" cy="7282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22860" bIns="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800" kern="1200"/>
            <a:t>Le sixième sens</a:t>
          </a:r>
        </a:p>
      </dsp:txBody>
      <dsp:txXfrm>
        <a:off x="5253" y="2619210"/>
        <a:ext cx="1597831" cy="728291"/>
      </dsp:txXfrm>
    </dsp:sp>
    <dsp:sp modelId="{E3AE02EF-4B53-42DA-9473-880887921738}">
      <dsp:nvSpPr>
        <dsp:cNvPr id="0" name=""/>
        <dsp:cNvSpPr/>
      </dsp:nvSpPr>
      <dsp:spPr>
        <a:xfrm>
          <a:off x="1667269" y="2734893"/>
          <a:ext cx="794122" cy="794122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19F16D-D6F8-4D9B-A38F-56ACEDDE5125}">
      <dsp:nvSpPr>
        <dsp:cNvPr id="0" name=""/>
        <dsp:cNvSpPr/>
      </dsp:nvSpPr>
      <dsp:spPr>
        <a:xfrm>
          <a:off x="2658130" y="925509"/>
          <a:ext cx="2268921" cy="169370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742186-39F3-4A53-A486-37D2B9E0DFB2}">
      <dsp:nvSpPr>
        <dsp:cNvPr id="0" name=""/>
        <dsp:cNvSpPr/>
      </dsp:nvSpPr>
      <dsp:spPr>
        <a:xfrm>
          <a:off x="2658130" y="2619210"/>
          <a:ext cx="2268921" cy="7282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22860" bIns="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800" kern="1200"/>
            <a:t>Le silence des agneaux</a:t>
          </a:r>
        </a:p>
      </dsp:txBody>
      <dsp:txXfrm>
        <a:off x="2658130" y="2619210"/>
        <a:ext cx="1597831" cy="728291"/>
      </dsp:txXfrm>
    </dsp:sp>
    <dsp:sp modelId="{39392D3A-8743-4F7B-A068-0E97FB524684}">
      <dsp:nvSpPr>
        <dsp:cNvPr id="0" name=""/>
        <dsp:cNvSpPr/>
      </dsp:nvSpPr>
      <dsp:spPr>
        <a:xfrm>
          <a:off x="4320146" y="2734893"/>
          <a:ext cx="794122" cy="794122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8F55BC-9AAC-4E32-A651-584313AD0FAF}">
      <dsp:nvSpPr>
        <dsp:cNvPr id="0" name=""/>
        <dsp:cNvSpPr/>
      </dsp:nvSpPr>
      <dsp:spPr>
        <a:xfrm>
          <a:off x="5311008" y="925509"/>
          <a:ext cx="2268921" cy="169370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EBE8E5-E2D5-4A08-B368-3080EDA8A9C4}">
      <dsp:nvSpPr>
        <dsp:cNvPr id="0" name=""/>
        <dsp:cNvSpPr/>
      </dsp:nvSpPr>
      <dsp:spPr>
        <a:xfrm>
          <a:off x="5311008" y="2619210"/>
          <a:ext cx="2268921" cy="7282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22860" bIns="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800" kern="1200"/>
            <a:t>Stigmates</a:t>
          </a:r>
        </a:p>
      </dsp:txBody>
      <dsp:txXfrm>
        <a:off x="5311008" y="2619210"/>
        <a:ext cx="1597831" cy="728291"/>
      </dsp:txXfrm>
    </dsp:sp>
    <dsp:sp modelId="{A1F1838E-4DE5-47B2-B93D-F05C6C3815A0}">
      <dsp:nvSpPr>
        <dsp:cNvPr id="0" name=""/>
        <dsp:cNvSpPr/>
      </dsp:nvSpPr>
      <dsp:spPr>
        <a:xfrm>
          <a:off x="6973024" y="2734893"/>
          <a:ext cx="794122" cy="794122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30E3BE-86A4-4383-A6BE-8643B7D4CC8E}">
      <dsp:nvSpPr>
        <dsp:cNvPr id="0" name=""/>
        <dsp:cNvSpPr/>
      </dsp:nvSpPr>
      <dsp:spPr>
        <a:xfrm>
          <a:off x="-4998311" y="-771578"/>
          <a:ext cx="5997681" cy="5997681"/>
        </a:xfrm>
        <a:prstGeom prst="blockArc">
          <a:avLst>
            <a:gd name="adj1" fmla="val 18900000"/>
            <a:gd name="adj2" fmla="val 2700000"/>
            <a:gd name="adj3" fmla="val 36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3BE2C9-F80D-4644-9780-B8506D263A84}">
      <dsp:nvSpPr>
        <dsp:cNvPr id="0" name=""/>
        <dsp:cNvSpPr/>
      </dsp:nvSpPr>
      <dsp:spPr>
        <a:xfrm>
          <a:off x="818853" y="636373"/>
          <a:ext cx="6930049" cy="12725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0101" tIns="60960" rIns="60960" bIns="6096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400" kern="1200"/>
            <a:t>Georges de la jungle</a:t>
          </a:r>
        </a:p>
      </dsp:txBody>
      <dsp:txXfrm>
        <a:off x="818853" y="636373"/>
        <a:ext cx="6930049" cy="1272568"/>
      </dsp:txXfrm>
    </dsp:sp>
    <dsp:sp modelId="{D1CEF1B8-C972-46D5-A414-F2A451F80EA9}">
      <dsp:nvSpPr>
        <dsp:cNvPr id="0" name=""/>
        <dsp:cNvSpPr/>
      </dsp:nvSpPr>
      <dsp:spPr>
        <a:xfrm>
          <a:off x="23497" y="477302"/>
          <a:ext cx="1590710" cy="15907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FCBB28-DC4F-4EB1-A377-25B3333A596A}">
      <dsp:nvSpPr>
        <dsp:cNvPr id="0" name=""/>
        <dsp:cNvSpPr/>
      </dsp:nvSpPr>
      <dsp:spPr>
        <a:xfrm>
          <a:off x="818853" y="2545582"/>
          <a:ext cx="6930049" cy="12725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0101" tIns="60960" rIns="60960" bIns="6096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400" kern="1200"/>
            <a:t>Tobby 2 : Receveur étoile</a:t>
          </a:r>
        </a:p>
      </dsp:txBody>
      <dsp:txXfrm>
        <a:off x="818853" y="2545582"/>
        <a:ext cx="6930049" cy="1272568"/>
      </dsp:txXfrm>
    </dsp:sp>
    <dsp:sp modelId="{ACB10102-4608-4871-918B-2DA7CC39869B}">
      <dsp:nvSpPr>
        <dsp:cNvPr id="0" name=""/>
        <dsp:cNvSpPr/>
      </dsp:nvSpPr>
      <dsp:spPr>
        <a:xfrm>
          <a:off x="23497" y="2386511"/>
          <a:ext cx="1590710" cy="15907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5648D5-B4F0-48DE-B6A6-32B024EA093B}">
      <dsp:nvSpPr>
        <dsp:cNvPr id="0" name=""/>
        <dsp:cNvSpPr/>
      </dsp:nvSpPr>
      <dsp:spPr>
        <a:xfrm>
          <a:off x="119062" y="800"/>
          <a:ext cx="3571874" cy="3571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marL="0" lvl="0" indent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700" kern="1200"/>
            <a:t>Acteurs</a:t>
          </a:r>
        </a:p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900" kern="1200"/>
            <a:t>Brendan Fraser</a:t>
          </a:r>
        </a:p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900" kern="1200"/>
            <a:t>Alicia Silverstone</a:t>
          </a:r>
        </a:p>
      </dsp:txBody>
      <dsp:txXfrm>
        <a:off x="642151" y="523889"/>
        <a:ext cx="2525696" cy="252569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EB55B1-AEC6-4399-B19D-CA98E9CA05E2}">
      <dsp:nvSpPr>
        <dsp:cNvPr id="0" name=""/>
        <dsp:cNvSpPr/>
      </dsp:nvSpPr>
      <dsp:spPr>
        <a:xfrm>
          <a:off x="0" y="370137"/>
          <a:ext cx="3810000" cy="206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698" tIns="333248" rIns="295698" bIns="113792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1600" kern="1200"/>
            <a:t>Question  d’un gros malentendu, le fils d’une famille réfugiée dans un abri souterrain monte à la surface 35 ans plus tard et découvre qu’il n’y a jamais eu de guerre nucléaire. Bizarre!</a:t>
          </a:r>
        </a:p>
      </dsp:txBody>
      <dsp:txXfrm>
        <a:off x="0" y="370137"/>
        <a:ext cx="3810000" cy="2066400"/>
      </dsp:txXfrm>
    </dsp:sp>
    <dsp:sp modelId="{31C00845-BE59-46E8-BA83-8253D28E2242}">
      <dsp:nvSpPr>
        <dsp:cNvPr id="0" name=""/>
        <dsp:cNvSpPr/>
      </dsp:nvSpPr>
      <dsp:spPr>
        <a:xfrm>
          <a:off x="190500" y="133977"/>
          <a:ext cx="2667000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806" tIns="0" rIns="100806" bIns="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600" kern="1200"/>
            <a:t>Description du film</a:t>
          </a:r>
        </a:p>
      </dsp:txBody>
      <dsp:txXfrm>
        <a:off x="213557" y="157034"/>
        <a:ext cx="2620886" cy="426206"/>
      </dsp:txXfrm>
    </dsp:sp>
    <dsp:sp modelId="{6930E852-CC3F-473D-84D0-D410B6ED0CC9}">
      <dsp:nvSpPr>
        <dsp:cNvPr id="0" name=""/>
        <dsp:cNvSpPr/>
      </dsp:nvSpPr>
      <dsp:spPr>
        <a:xfrm>
          <a:off x="0" y="2759097"/>
          <a:ext cx="38100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698" tIns="333248" rIns="295698" bIns="113792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1600" kern="1200"/>
            <a:t>112 min.</a:t>
          </a:r>
        </a:p>
      </dsp:txBody>
      <dsp:txXfrm>
        <a:off x="0" y="2759097"/>
        <a:ext cx="3810000" cy="680400"/>
      </dsp:txXfrm>
    </dsp:sp>
    <dsp:sp modelId="{694CB1B9-8729-482D-87F5-39B5F5EDF077}">
      <dsp:nvSpPr>
        <dsp:cNvPr id="0" name=""/>
        <dsp:cNvSpPr/>
      </dsp:nvSpPr>
      <dsp:spPr>
        <a:xfrm>
          <a:off x="190500" y="2522937"/>
          <a:ext cx="2667000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806" tIns="0" rIns="100806" bIns="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600" kern="1200"/>
            <a:t>Durée</a:t>
          </a:r>
        </a:p>
      </dsp:txBody>
      <dsp:txXfrm>
        <a:off x="213557" y="2545994"/>
        <a:ext cx="2620886" cy="42620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0A280A-75A9-403B-A21A-52917468BE98}">
      <dsp:nvSpPr>
        <dsp:cNvPr id="0" name=""/>
        <dsp:cNvSpPr/>
      </dsp:nvSpPr>
      <dsp:spPr>
        <a:xfrm>
          <a:off x="119062" y="800"/>
          <a:ext cx="3571874" cy="3571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900" kern="1200"/>
            <a:t>Acteurs</a:t>
          </a:r>
        </a:p>
        <a:p>
          <a:pPr marL="285750" lvl="1" indent="-285750" algn="l" defTabSz="1333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3000" kern="1200"/>
            <a:t>Robin Williams</a:t>
          </a:r>
        </a:p>
        <a:p>
          <a:pPr marL="285750" lvl="1" indent="-285750" algn="l" defTabSz="1333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3000" kern="1200"/>
            <a:t>Diane Lane</a:t>
          </a:r>
        </a:p>
      </dsp:txBody>
      <dsp:txXfrm>
        <a:off x="642151" y="523889"/>
        <a:ext cx="2525696" cy="252569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E49A42-FCF2-4654-B145-2E831B6345D6}">
      <dsp:nvSpPr>
        <dsp:cNvPr id="0" name=""/>
        <dsp:cNvSpPr/>
      </dsp:nvSpPr>
      <dsp:spPr>
        <a:xfrm>
          <a:off x="0" y="415475"/>
          <a:ext cx="3810000" cy="1927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698" tIns="354076" rIns="295698" bIns="120904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1700" kern="1200"/>
            <a:t>Un garçon espiègle de 10 ans dans le corps d’un homme de 40 ans chambarde la vie des ses parents et de ses amis de classe en cinquième année.</a:t>
          </a:r>
        </a:p>
      </dsp:txBody>
      <dsp:txXfrm>
        <a:off x="0" y="415475"/>
        <a:ext cx="3810000" cy="1927800"/>
      </dsp:txXfrm>
    </dsp:sp>
    <dsp:sp modelId="{73F04006-35D2-454C-9706-BB37E3D5E817}">
      <dsp:nvSpPr>
        <dsp:cNvPr id="0" name=""/>
        <dsp:cNvSpPr/>
      </dsp:nvSpPr>
      <dsp:spPr>
        <a:xfrm>
          <a:off x="190500" y="164555"/>
          <a:ext cx="266700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806" tIns="0" rIns="100806" bIns="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700" kern="1200"/>
            <a:t>Description du film</a:t>
          </a:r>
        </a:p>
      </dsp:txBody>
      <dsp:txXfrm>
        <a:off x="214998" y="189053"/>
        <a:ext cx="2618004" cy="452844"/>
      </dsp:txXfrm>
    </dsp:sp>
    <dsp:sp modelId="{CA06AA09-7075-43B8-9B53-E0C08A4E0C72}">
      <dsp:nvSpPr>
        <dsp:cNvPr id="0" name=""/>
        <dsp:cNvSpPr/>
      </dsp:nvSpPr>
      <dsp:spPr>
        <a:xfrm>
          <a:off x="0" y="2685995"/>
          <a:ext cx="3810000" cy="722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698" tIns="354076" rIns="295698" bIns="120904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1700" kern="1200"/>
            <a:t>113 min.</a:t>
          </a:r>
        </a:p>
      </dsp:txBody>
      <dsp:txXfrm>
        <a:off x="0" y="2685995"/>
        <a:ext cx="3810000" cy="722925"/>
      </dsp:txXfrm>
    </dsp:sp>
    <dsp:sp modelId="{216FA3F2-F53E-40B9-BAB6-4DFECF9AAD6E}">
      <dsp:nvSpPr>
        <dsp:cNvPr id="0" name=""/>
        <dsp:cNvSpPr/>
      </dsp:nvSpPr>
      <dsp:spPr>
        <a:xfrm>
          <a:off x="190500" y="2435075"/>
          <a:ext cx="266700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806" tIns="0" rIns="100806" bIns="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700" kern="1200"/>
            <a:t>Durée</a:t>
          </a:r>
        </a:p>
      </dsp:txBody>
      <dsp:txXfrm>
        <a:off x="214998" y="2459573"/>
        <a:ext cx="2618004" cy="45284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8ED08F-6280-4E9B-8A92-715B245651DA}">
      <dsp:nvSpPr>
        <dsp:cNvPr id="0" name=""/>
        <dsp:cNvSpPr/>
      </dsp:nvSpPr>
      <dsp:spPr>
        <a:xfrm>
          <a:off x="119062" y="800"/>
          <a:ext cx="3571874" cy="3571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70" tIns="52070" rIns="52070" bIns="52070" numCol="1" spcCol="1270" anchor="ctr" anchorCtr="0">
          <a:noAutofit/>
        </a:bodyPr>
        <a:lstStyle/>
        <a:p>
          <a:pPr marL="0" lvl="0" indent="0" algn="l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4100" kern="1200"/>
            <a:t>Acteurs</a:t>
          </a:r>
        </a:p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3200" kern="1200"/>
            <a:t>Bruce Willis</a:t>
          </a:r>
        </a:p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3200" kern="1200"/>
            <a:t>Haley Joel Osment</a:t>
          </a:r>
        </a:p>
      </dsp:txBody>
      <dsp:txXfrm>
        <a:off x="642151" y="523889"/>
        <a:ext cx="2525696" cy="252569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F2BC08-AEC4-4F99-9440-8E3A3AC098DC}">
      <dsp:nvSpPr>
        <dsp:cNvPr id="0" name=""/>
        <dsp:cNvSpPr/>
      </dsp:nvSpPr>
      <dsp:spPr>
        <a:xfrm>
          <a:off x="0" y="388812"/>
          <a:ext cx="3810000" cy="18852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698" tIns="395732" rIns="295698" bIns="135128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1900" kern="1200"/>
            <a:t>Un psychologue pédiatrique accepte de traiter un petit garçon de 8 ans tourmenté par des visions angoissantes.</a:t>
          </a:r>
        </a:p>
      </dsp:txBody>
      <dsp:txXfrm>
        <a:off x="0" y="388812"/>
        <a:ext cx="3810000" cy="1885275"/>
      </dsp:txXfrm>
    </dsp:sp>
    <dsp:sp modelId="{3EA05BFD-6FE2-4DB7-8D70-1E2B9625B427}">
      <dsp:nvSpPr>
        <dsp:cNvPr id="0" name=""/>
        <dsp:cNvSpPr/>
      </dsp:nvSpPr>
      <dsp:spPr>
        <a:xfrm>
          <a:off x="190500" y="108372"/>
          <a:ext cx="2667000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806" tIns="0" rIns="100806" bIns="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900" kern="1200"/>
            <a:t>Description du film</a:t>
          </a:r>
        </a:p>
      </dsp:txBody>
      <dsp:txXfrm>
        <a:off x="217880" y="135752"/>
        <a:ext cx="2612240" cy="506120"/>
      </dsp:txXfrm>
    </dsp:sp>
    <dsp:sp modelId="{80CF295B-73C3-4DC5-8C4D-6BE947761845}">
      <dsp:nvSpPr>
        <dsp:cNvPr id="0" name=""/>
        <dsp:cNvSpPr/>
      </dsp:nvSpPr>
      <dsp:spPr>
        <a:xfrm>
          <a:off x="0" y="2657127"/>
          <a:ext cx="3810000" cy="8079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698" tIns="395732" rIns="295698" bIns="135128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1900" kern="1200"/>
            <a:t>107 min.</a:t>
          </a:r>
        </a:p>
      </dsp:txBody>
      <dsp:txXfrm>
        <a:off x="0" y="2657127"/>
        <a:ext cx="3810000" cy="807975"/>
      </dsp:txXfrm>
    </dsp:sp>
    <dsp:sp modelId="{A3366803-22F3-4AAC-9285-9C99590F7FCC}">
      <dsp:nvSpPr>
        <dsp:cNvPr id="0" name=""/>
        <dsp:cNvSpPr/>
      </dsp:nvSpPr>
      <dsp:spPr>
        <a:xfrm>
          <a:off x="190500" y="2376687"/>
          <a:ext cx="2667000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806" tIns="0" rIns="100806" bIns="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900" kern="1200"/>
            <a:t>Durée</a:t>
          </a:r>
        </a:p>
      </dsp:txBody>
      <dsp:txXfrm>
        <a:off x="217880" y="2404067"/>
        <a:ext cx="2612240" cy="506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0" y="0"/>
            <a:ext cx="8478838" cy="6173788"/>
            <a:chOff x="0" y="0"/>
            <a:chExt cx="5341" cy="3889"/>
          </a:xfrm>
        </p:grpSpPr>
        <p:sp>
          <p:nvSpPr>
            <p:cNvPr id="19459" name="Freeform 3"/>
            <p:cNvSpPr>
              <a:spLocks/>
            </p:cNvSpPr>
            <p:nvPr/>
          </p:nvSpPr>
          <p:spPr bwMode="auto">
            <a:xfrm>
              <a:off x="0" y="0"/>
              <a:ext cx="3863" cy="3889"/>
            </a:xfrm>
            <a:custGeom>
              <a:avLst/>
              <a:gdLst/>
              <a:ahLst/>
              <a:cxnLst>
                <a:cxn ang="0">
                  <a:pos x="3862" y="3418"/>
                </a:cxn>
                <a:cxn ang="0">
                  <a:pos x="457" y="0"/>
                </a:cxn>
                <a:cxn ang="0">
                  <a:pos x="0" y="0"/>
                </a:cxn>
                <a:cxn ang="0">
                  <a:pos x="0" y="481"/>
                </a:cxn>
                <a:cxn ang="0">
                  <a:pos x="3394" y="3888"/>
                </a:cxn>
                <a:cxn ang="0">
                  <a:pos x="3862" y="3418"/>
                </a:cxn>
              </a:cxnLst>
              <a:rect l="0" t="0" r="r" b="b"/>
              <a:pathLst>
                <a:path w="3863" h="3889">
                  <a:moveTo>
                    <a:pt x="3862" y="3418"/>
                  </a:moveTo>
                  <a:lnTo>
                    <a:pt x="457" y="0"/>
                  </a:lnTo>
                  <a:lnTo>
                    <a:pt x="0" y="0"/>
                  </a:lnTo>
                  <a:lnTo>
                    <a:pt x="0" y="481"/>
                  </a:lnTo>
                  <a:lnTo>
                    <a:pt x="3394" y="3888"/>
                  </a:lnTo>
                  <a:lnTo>
                    <a:pt x="3862" y="3418"/>
                  </a:lnTo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fr-CA"/>
            </a:p>
          </p:txBody>
        </p:sp>
        <p:sp>
          <p:nvSpPr>
            <p:cNvPr id="19460" name="Freeform 4"/>
            <p:cNvSpPr>
              <a:spLocks/>
            </p:cNvSpPr>
            <p:nvPr/>
          </p:nvSpPr>
          <p:spPr bwMode="auto">
            <a:xfrm>
              <a:off x="860" y="0"/>
              <a:ext cx="3394" cy="3223"/>
            </a:xfrm>
            <a:custGeom>
              <a:avLst/>
              <a:gdLst/>
              <a:ahLst/>
              <a:cxnLst>
                <a:cxn ang="0">
                  <a:pos x="370" y="0"/>
                </a:cxn>
                <a:cxn ang="0">
                  <a:pos x="3393" y="3036"/>
                </a:cxn>
                <a:cxn ang="0">
                  <a:pos x="3208" y="3222"/>
                </a:cxn>
                <a:cxn ang="0">
                  <a:pos x="0" y="0"/>
                </a:cxn>
                <a:cxn ang="0">
                  <a:pos x="370" y="0"/>
                </a:cxn>
              </a:cxnLst>
              <a:rect l="0" t="0" r="r" b="b"/>
              <a:pathLst>
                <a:path w="3394" h="3223">
                  <a:moveTo>
                    <a:pt x="370" y="0"/>
                  </a:moveTo>
                  <a:lnTo>
                    <a:pt x="3393" y="3036"/>
                  </a:lnTo>
                  <a:lnTo>
                    <a:pt x="3208" y="3222"/>
                  </a:lnTo>
                  <a:lnTo>
                    <a:pt x="0" y="0"/>
                  </a:lnTo>
                  <a:lnTo>
                    <a:pt x="370" y="0"/>
                  </a:lnTo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fr-CA"/>
            </a:p>
          </p:txBody>
        </p:sp>
        <p:sp>
          <p:nvSpPr>
            <p:cNvPr id="19461" name="Freeform 5"/>
            <p:cNvSpPr>
              <a:spLocks/>
            </p:cNvSpPr>
            <p:nvPr/>
          </p:nvSpPr>
          <p:spPr bwMode="auto">
            <a:xfrm>
              <a:off x="2187" y="0"/>
              <a:ext cx="2859" cy="2556"/>
            </a:xfrm>
            <a:custGeom>
              <a:avLst/>
              <a:gdLst/>
              <a:ahLst/>
              <a:cxnLst>
                <a:cxn ang="0">
                  <a:pos x="630" y="0"/>
                </a:cxn>
                <a:cxn ang="0">
                  <a:pos x="2858" y="2238"/>
                </a:cxn>
                <a:cxn ang="0">
                  <a:pos x="2543" y="2555"/>
                </a:cxn>
                <a:cxn ang="0">
                  <a:pos x="0" y="0"/>
                </a:cxn>
                <a:cxn ang="0">
                  <a:pos x="630" y="0"/>
                </a:cxn>
              </a:cxnLst>
              <a:rect l="0" t="0" r="r" b="b"/>
              <a:pathLst>
                <a:path w="2859" h="2556">
                  <a:moveTo>
                    <a:pt x="630" y="0"/>
                  </a:moveTo>
                  <a:lnTo>
                    <a:pt x="2858" y="2238"/>
                  </a:lnTo>
                  <a:lnTo>
                    <a:pt x="2543" y="2555"/>
                  </a:lnTo>
                  <a:lnTo>
                    <a:pt x="0" y="0"/>
                  </a:lnTo>
                  <a:lnTo>
                    <a:pt x="630" y="0"/>
                  </a:lnTo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fr-CA"/>
            </a:p>
          </p:txBody>
        </p:sp>
        <p:sp>
          <p:nvSpPr>
            <p:cNvPr id="19462" name="Freeform 6"/>
            <p:cNvSpPr>
              <a:spLocks/>
            </p:cNvSpPr>
            <p:nvPr/>
          </p:nvSpPr>
          <p:spPr bwMode="auto">
            <a:xfrm>
              <a:off x="3055" y="0"/>
              <a:ext cx="2286" cy="21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11" y="2120"/>
                </a:cxn>
                <a:cxn ang="0">
                  <a:pos x="2285" y="1945"/>
                </a:cxn>
                <a:cxn ang="0">
                  <a:pos x="348" y="0"/>
                </a:cxn>
                <a:cxn ang="0">
                  <a:pos x="0" y="0"/>
                </a:cxn>
              </a:cxnLst>
              <a:rect l="0" t="0" r="r" b="b"/>
              <a:pathLst>
                <a:path w="2286" h="2121">
                  <a:moveTo>
                    <a:pt x="0" y="0"/>
                  </a:moveTo>
                  <a:lnTo>
                    <a:pt x="2111" y="2120"/>
                  </a:lnTo>
                  <a:lnTo>
                    <a:pt x="2285" y="1945"/>
                  </a:lnTo>
                  <a:lnTo>
                    <a:pt x="348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fr-CA"/>
            </a:p>
          </p:txBody>
        </p:sp>
      </p:grpSp>
      <p:sp>
        <p:nvSpPr>
          <p:cNvPr id="19463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143000"/>
            <a:ext cx="7772400" cy="1143000"/>
          </a:xfrm>
          <a:ln w="127000">
            <a:pattFill prst="solidDmnd">
              <a:fgClr>
                <a:schemeClr val="accent2"/>
              </a:fgClr>
              <a:bgClr>
                <a:schemeClr val="bg1"/>
              </a:bgClr>
            </a:pattFill>
          </a:ln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9464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819400"/>
            <a:ext cx="6400800" cy="1752600"/>
          </a:xfrm>
          <a:ln w="9525">
            <a:headEnd/>
            <a:tailEnd/>
          </a:ln>
        </p:spPr>
        <p:txBody>
          <a:bodyPr lIns="92075" tIns="46038" rIns="92075" bIns="46038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19465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526D76A-538B-4CC9-A658-897EAADA5FF2}" type="datetimeFigureOut">
              <a:rPr lang="fr-CA" smtClean="0"/>
              <a:t>2020-12-23</a:t>
            </a:fld>
            <a:endParaRPr lang="fr-CA"/>
          </a:p>
        </p:txBody>
      </p:sp>
      <p:sp>
        <p:nvSpPr>
          <p:cNvPr id="19466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fr-CA"/>
          </a:p>
        </p:txBody>
      </p:sp>
      <p:sp>
        <p:nvSpPr>
          <p:cNvPr id="19467" name="Rectangle 1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C1F0E1C-D683-4CA4-AA25-E95B89B5442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518803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26D76A-538B-4CC9-A658-897EAADA5FF2}" type="datetimeFigureOut">
              <a:rPr lang="fr-CA" smtClean="0"/>
              <a:t>2020-12-23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F0E1C-D683-4CA4-AA25-E95B89B5442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42853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86740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676900" cy="58674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26D76A-538B-4CC9-A658-897EAADA5FF2}" type="datetimeFigureOut">
              <a:rPr lang="fr-CA" smtClean="0"/>
              <a:t>2020-12-23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F0E1C-D683-4CA4-AA25-E95B89B5442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59396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26D76A-538B-4CC9-A658-897EAADA5FF2}" type="datetimeFigureOut">
              <a:rPr lang="fr-CA" smtClean="0"/>
              <a:t>2020-12-23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F0E1C-D683-4CA4-AA25-E95B89B5442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64090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26D76A-538B-4CC9-A658-897EAADA5FF2}" type="datetimeFigureOut">
              <a:rPr lang="fr-CA" smtClean="0"/>
              <a:t>2020-12-23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F0E1C-D683-4CA4-AA25-E95B89B5442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10080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5800" y="1641475"/>
            <a:ext cx="3810000" cy="3573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41475"/>
            <a:ext cx="3810000" cy="3573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26D76A-538B-4CC9-A658-897EAADA5FF2}" type="datetimeFigureOut">
              <a:rPr lang="fr-CA" smtClean="0"/>
              <a:t>2020-12-23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F0E1C-D683-4CA4-AA25-E95B89B5442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76954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26D76A-538B-4CC9-A658-897EAADA5FF2}" type="datetimeFigureOut">
              <a:rPr lang="fr-CA" smtClean="0"/>
              <a:t>2020-12-23</a:t>
            </a:fld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F0E1C-D683-4CA4-AA25-E95B89B5442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55726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26D76A-538B-4CC9-A658-897EAADA5FF2}" type="datetimeFigureOut">
              <a:rPr lang="fr-CA" smtClean="0"/>
              <a:t>2020-12-23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F0E1C-D683-4CA4-AA25-E95B89B5442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60675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26D76A-538B-4CC9-A658-897EAADA5FF2}" type="datetimeFigureOut">
              <a:rPr lang="fr-CA" smtClean="0"/>
              <a:t>2020-12-23</a:t>
            </a:fld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F0E1C-D683-4CA4-AA25-E95B89B5442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53520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26D76A-538B-4CC9-A658-897EAADA5FF2}" type="datetimeFigureOut">
              <a:rPr lang="fr-CA" smtClean="0"/>
              <a:t>2020-12-23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F0E1C-D683-4CA4-AA25-E95B89B5442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30470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26D76A-538B-4CC9-A658-897EAADA5FF2}" type="datetimeFigureOut">
              <a:rPr lang="fr-CA" smtClean="0"/>
              <a:t>2020-12-23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F0E1C-D683-4CA4-AA25-E95B89B5442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64470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folHlink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0" y="0"/>
            <a:ext cx="8478838" cy="6173788"/>
            <a:chOff x="0" y="0"/>
            <a:chExt cx="5341" cy="3889"/>
          </a:xfrm>
        </p:grpSpPr>
        <p:sp>
          <p:nvSpPr>
            <p:cNvPr id="18435" name="Freeform 3"/>
            <p:cNvSpPr>
              <a:spLocks/>
            </p:cNvSpPr>
            <p:nvPr/>
          </p:nvSpPr>
          <p:spPr bwMode="auto">
            <a:xfrm>
              <a:off x="0" y="0"/>
              <a:ext cx="3863" cy="3889"/>
            </a:xfrm>
            <a:custGeom>
              <a:avLst/>
              <a:gdLst/>
              <a:ahLst/>
              <a:cxnLst>
                <a:cxn ang="0">
                  <a:pos x="3862" y="3418"/>
                </a:cxn>
                <a:cxn ang="0">
                  <a:pos x="457" y="0"/>
                </a:cxn>
                <a:cxn ang="0">
                  <a:pos x="0" y="0"/>
                </a:cxn>
                <a:cxn ang="0">
                  <a:pos x="0" y="481"/>
                </a:cxn>
                <a:cxn ang="0">
                  <a:pos x="3394" y="3888"/>
                </a:cxn>
                <a:cxn ang="0">
                  <a:pos x="3862" y="3418"/>
                </a:cxn>
              </a:cxnLst>
              <a:rect l="0" t="0" r="r" b="b"/>
              <a:pathLst>
                <a:path w="3863" h="3889">
                  <a:moveTo>
                    <a:pt x="3862" y="3418"/>
                  </a:moveTo>
                  <a:lnTo>
                    <a:pt x="457" y="0"/>
                  </a:lnTo>
                  <a:lnTo>
                    <a:pt x="0" y="0"/>
                  </a:lnTo>
                  <a:lnTo>
                    <a:pt x="0" y="481"/>
                  </a:lnTo>
                  <a:lnTo>
                    <a:pt x="3394" y="3888"/>
                  </a:lnTo>
                  <a:lnTo>
                    <a:pt x="3862" y="3418"/>
                  </a:lnTo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fr-CA"/>
            </a:p>
          </p:txBody>
        </p:sp>
        <p:sp>
          <p:nvSpPr>
            <p:cNvPr id="18436" name="Freeform 4"/>
            <p:cNvSpPr>
              <a:spLocks/>
            </p:cNvSpPr>
            <p:nvPr/>
          </p:nvSpPr>
          <p:spPr bwMode="auto">
            <a:xfrm>
              <a:off x="860" y="0"/>
              <a:ext cx="3394" cy="3223"/>
            </a:xfrm>
            <a:custGeom>
              <a:avLst/>
              <a:gdLst/>
              <a:ahLst/>
              <a:cxnLst>
                <a:cxn ang="0">
                  <a:pos x="370" y="0"/>
                </a:cxn>
                <a:cxn ang="0">
                  <a:pos x="3393" y="3036"/>
                </a:cxn>
                <a:cxn ang="0">
                  <a:pos x="3208" y="3222"/>
                </a:cxn>
                <a:cxn ang="0">
                  <a:pos x="0" y="0"/>
                </a:cxn>
                <a:cxn ang="0">
                  <a:pos x="370" y="0"/>
                </a:cxn>
              </a:cxnLst>
              <a:rect l="0" t="0" r="r" b="b"/>
              <a:pathLst>
                <a:path w="3394" h="3223">
                  <a:moveTo>
                    <a:pt x="370" y="0"/>
                  </a:moveTo>
                  <a:lnTo>
                    <a:pt x="3393" y="3036"/>
                  </a:lnTo>
                  <a:lnTo>
                    <a:pt x="3208" y="3222"/>
                  </a:lnTo>
                  <a:lnTo>
                    <a:pt x="0" y="0"/>
                  </a:lnTo>
                  <a:lnTo>
                    <a:pt x="370" y="0"/>
                  </a:lnTo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fr-CA"/>
            </a:p>
          </p:txBody>
        </p:sp>
        <p:sp>
          <p:nvSpPr>
            <p:cNvPr id="18437" name="Freeform 5"/>
            <p:cNvSpPr>
              <a:spLocks/>
            </p:cNvSpPr>
            <p:nvPr/>
          </p:nvSpPr>
          <p:spPr bwMode="auto">
            <a:xfrm>
              <a:off x="2187" y="0"/>
              <a:ext cx="2859" cy="2556"/>
            </a:xfrm>
            <a:custGeom>
              <a:avLst/>
              <a:gdLst/>
              <a:ahLst/>
              <a:cxnLst>
                <a:cxn ang="0">
                  <a:pos x="630" y="0"/>
                </a:cxn>
                <a:cxn ang="0">
                  <a:pos x="2858" y="2238"/>
                </a:cxn>
                <a:cxn ang="0">
                  <a:pos x="2543" y="2555"/>
                </a:cxn>
                <a:cxn ang="0">
                  <a:pos x="0" y="0"/>
                </a:cxn>
                <a:cxn ang="0">
                  <a:pos x="630" y="0"/>
                </a:cxn>
              </a:cxnLst>
              <a:rect l="0" t="0" r="r" b="b"/>
              <a:pathLst>
                <a:path w="2859" h="2556">
                  <a:moveTo>
                    <a:pt x="630" y="0"/>
                  </a:moveTo>
                  <a:lnTo>
                    <a:pt x="2858" y="2238"/>
                  </a:lnTo>
                  <a:lnTo>
                    <a:pt x="2543" y="2555"/>
                  </a:lnTo>
                  <a:lnTo>
                    <a:pt x="0" y="0"/>
                  </a:lnTo>
                  <a:lnTo>
                    <a:pt x="630" y="0"/>
                  </a:lnTo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fr-CA"/>
            </a:p>
          </p:txBody>
        </p:sp>
        <p:sp>
          <p:nvSpPr>
            <p:cNvPr id="18438" name="Freeform 6"/>
            <p:cNvSpPr>
              <a:spLocks/>
            </p:cNvSpPr>
            <p:nvPr/>
          </p:nvSpPr>
          <p:spPr bwMode="auto">
            <a:xfrm>
              <a:off x="3055" y="0"/>
              <a:ext cx="2286" cy="21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11" y="2120"/>
                </a:cxn>
                <a:cxn ang="0">
                  <a:pos x="2285" y="1945"/>
                </a:cxn>
                <a:cxn ang="0">
                  <a:pos x="348" y="0"/>
                </a:cxn>
                <a:cxn ang="0">
                  <a:pos x="0" y="0"/>
                </a:cxn>
              </a:cxnLst>
              <a:rect l="0" t="0" r="r" b="b"/>
              <a:pathLst>
                <a:path w="2286" h="2121">
                  <a:moveTo>
                    <a:pt x="0" y="0"/>
                  </a:moveTo>
                  <a:lnTo>
                    <a:pt x="2111" y="2120"/>
                  </a:lnTo>
                  <a:lnTo>
                    <a:pt x="2285" y="1945"/>
                  </a:lnTo>
                  <a:lnTo>
                    <a:pt x="348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fr-CA"/>
            </a:p>
          </p:txBody>
        </p:sp>
      </p:grpSp>
      <p:sp>
        <p:nvSpPr>
          <p:cNvPr id="18439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7772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 du masque</a:t>
            </a:r>
          </a:p>
        </p:txBody>
      </p:sp>
      <p:sp>
        <p:nvSpPr>
          <p:cNvPr id="1844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/>
            </a:lvl1pPr>
          </a:lstStyle>
          <a:p>
            <a:fld id="{A526D76A-538B-4CC9-A658-897EAADA5FF2}" type="datetimeFigureOut">
              <a:rPr lang="fr-CA" smtClean="0"/>
              <a:t>2020-12-23</a:t>
            </a:fld>
            <a:endParaRPr lang="fr-CA"/>
          </a:p>
        </p:txBody>
      </p:sp>
      <p:sp>
        <p:nvSpPr>
          <p:cNvPr id="1844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/>
            </a:lvl1pPr>
          </a:lstStyle>
          <a:p>
            <a:endParaRPr lang="fr-CA"/>
          </a:p>
        </p:txBody>
      </p:sp>
      <p:sp>
        <p:nvSpPr>
          <p:cNvPr id="1844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/>
            </a:lvl1pPr>
          </a:lstStyle>
          <a:p>
            <a:fld id="{3C1F0E1C-D683-4CA4-AA25-E95B89B54429}" type="slidenum">
              <a:rPr lang="fr-CA" smtClean="0"/>
              <a:t>‹N°›</a:t>
            </a:fld>
            <a:endParaRPr lang="fr-CA"/>
          </a:p>
        </p:txBody>
      </p:sp>
      <p:sp>
        <p:nvSpPr>
          <p:cNvPr id="18443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41475"/>
            <a:ext cx="7772400" cy="44545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256233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.xml"/><Relationship Id="rId3" Type="http://schemas.openxmlformats.org/officeDocument/2006/relationships/diagramLayout" Target="../diagrams/layout12.xml"/><Relationship Id="rId7" Type="http://schemas.openxmlformats.org/officeDocument/2006/relationships/diagramData" Target="../diagrams/data13.xml"/><Relationship Id="rId12" Type="http://schemas.openxmlformats.org/officeDocument/2006/relationships/image" Target="../media/image9.jp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2.xml"/><Relationship Id="rId11" Type="http://schemas.microsoft.com/office/2007/relationships/diagramDrawing" Target="../diagrams/drawing13.xml"/><Relationship Id="rId5" Type="http://schemas.openxmlformats.org/officeDocument/2006/relationships/diagramColors" Target="../diagrams/colors12.xml"/><Relationship Id="rId10" Type="http://schemas.openxmlformats.org/officeDocument/2006/relationships/diagramColors" Target="../diagrams/colors13.xml"/><Relationship Id="rId4" Type="http://schemas.openxmlformats.org/officeDocument/2006/relationships/diagramQuickStyle" Target="../diagrams/quickStyle12.xml"/><Relationship Id="rId9" Type="http://schemas.openxmlformats.org/officeDocument/2006/relationships/diagramQuickStyle" Target="../diagrams/quickStyle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5.xml"/><Relationship Id="rId3" Type="http://schemas.openxmlformats.org/officeDocument/2006/relationships/diagramLayout" Target="../diagrams/layout14.xml"/><Relationship Id="rId7" Type="http://schemas.openxmlformats.org/officeDocument/2006/relationships/diagramData" Target="../diagrams/data15.xml"/><Relationship Id="rId12" Type="http://schemas.openxmlformats.org/officeDocument/2006/relationships/image" Target="../media/image10.jp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4.xml"/><Relationship Id="rId11" Type="http://schemas.microsoft.com/office/2007/relationships/diagramDrawing" Target="../diagrams/drawing15.xml"/><Relationship Id="rId5" Type="http://schemas.openxmlformats.org/officeDocument/2006/relationships/diagramColors" Target="../diagrams/colors14.xml"/><Relationship Id="rId10" Type="http://schemas.openxmlformats.org/officeDocument/2006/relationships/diagramColors" Target="../diagrams/colors15.xml"/><Relationship Id="rId4" Type="http://schemas.openxmlformats.org/officeDocument/2006/relationships/diagramQuickStyle" Target="../diagrams/quickStyle14.xml"/><Relationship Id="rId9" Type="http://schemas.openxmlformats.org/officeDocument/2006/relationships/diagramQuickStyle" Target="../diagrams/quickStyle1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7.xml"/><Relationship Id="rId3" Type="http://schemas.openxmlformats.org/officeDocument/2006/relationships/diagramLayout" Target="../diagrams/layout16.xml"/><Relationship Id="rId7" Type="http://schemas.openxmlformats.org/officeDocument/2006/relationships/diagramData" Target="../diagrams/data17.xml"/><Relationship Id="rId12" Type="http://schemas.openxmlformats.org/officeDocument/2006/relationships/image" Target="../media/image7.jp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6.xml"/><Relationship Id="rId11" Type="http://schemas.microsoft.com/office/2007/relationships/diagramDrawing" Target="../diagrams/drawing17.xml"/><Relationship Id="rId5" Type="http://schemas.openxmlformats.org/officeDocument/2006/relationships/diagramColors" Target="../diagrams/colors16.xml"/><Relationship Id="rId10" Type="http://schemas.openxmlformats.org/officeDocument/2006/relationships/diagramColors" Target="../diagrams/colors17.xml"/><Relationship Id="rId4" Type="http://schemas.openxmlformats.org/officeDocument/2006/relationships/diagramQuickStyle" Target="../diagrams/quickStyle16.xml"/><Relationship Id="rId9" Type="http://schemas.openxmlformats.org/officeDocument/2006/relationships/diagramQuickStyle" Target="../diagrams/quickStyl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1.xml"/><Relationship Id="rId7" Type="http://schemas.openxmlformats.org/officeDocument/2006/relationships/image" Target="../media/image1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diagramLayout" Target="../diagrams/layout2.xml"/><Relationship Id="rId7" Type="http://schemas.openxmlformats.org/officeDocument/2006/relationships/image" Target="../media/image3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diagramLayout" Target="../diagrams/layout3.xml"/><Relationship Id="rId7" Type="http://schemas.openxmlformats.org/officeDocument/2006/relationships/image" Target="../media/image6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openxmlformats.org/officeDocument/2006/relationships/image" Target="../media/image2.jp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12" Type="http://schemas.openxmlformats.org/officeDocument/2006/relationships/image" Target="../media/image1.jp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12" Type="http://schemas.openxmlformats.org/officeDocument/2006/relationships/image" Target="../media/image8.jp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12" Type="http://schemas.openxmlformats.org/officeDocument/2006/relationships/image" Target="../media/image4.jp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143000"/>
          </a:xfrm>
          <a:ln/>
        </p:spPr>
        <p:txBody>
          <a:bodyPr/>
          <a:lstStyle/>
          <a:p>
            <a:r>
              <a:rPr lang="fr-CA" b="1" cap="all" dirty="0">
                <a:ln w="0">
                  <a:noFill/>
                </a:ln>
                <a:gradFill flip="none">
                  <a:gsLst>
                    <a:gs pos="0">
                      <a:schemeClr val="tx2"/>
                    </a:gs>
                    <a:gs pos="49000">
                      <a:schemeClr val="tx2">
                        <a:lumMod val="40000"/>
                        <a:lumOff val="60000"/>
                      </a:schemeClr>
                    </a:gs>
                    <a:gs pos="54000">
                      <a:schemeClr val="tx2">
                        <a:lumMod val="60000"/>
                        <a:lumOff val="4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CLUB VIDÉO SANS SOUCI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352800"/>
            <a:ext cx="6400800" cy="823913"/>
          </a:xfrm>
        </p:spPr>
        <p:txBody>
          <a:bodyPr>
            <a:spAutoFit/>
          </a:bodyPr>
          <a:lstStyle/>
          <a:p>
            <a:r>
              <a:rPr lang="fr-CA" sz="4800" dirty="0">
                <a:solidFill>
                  <a:schemeClr val="accent2"/>
                </a:solidFill>
              </a:rPr>
              <a:t>Les vedettes du mois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Stigmates</a:t>
            </a:r>
          </a:p>
        </p:txBody>
      </p:sp>
      <p:graphicFrame>
        <p:nvGraphicFramePr>
          <p:cNvPr id="2" name="Diagramme 1"/>
          <p:cNvGraphicFramePr/>
          <p:nvPr/>
        </p:nvGraphicFramePr>
        <p:xfrm>
          <a:off x="685800" y="1641475"/>
          <a:ext cx="3810000" cy="3573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me 2"/>
          <p:cNvGraphicFramePr/>
          <p:nvPr/>
        </p:nvGraphicFramePr>
        <p:xfrm>
          <a:off x="4648200" y="1641475"/>
          <a:ext cx="3810000" cy="3573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Imag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293096"/>
            <a:ext cx="1433950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Georges de la jungle</a:t>
            </a:r>
          </a:p>
        </p:txBody>
      </p:sp>
      <p:graphicFrame>
        <p:nvGraphicFramePr>
          <p:cNvPr id="2" name="Diagramme 1"/>
          <p:cNvGraphicFramePr/>
          <p:nvPr/>
        </p:nvGraphicFramePr>
        <p:xfrm>
          <a:off x="685800" y="1641475"/>
          <a:ext cx="3810000" cy="3573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me 2"/>
          <p:cNvGraphicFramePr/>
          <p:nvPr/>
        </p:nvGraphicFramePr>
        <p:xfrm>
          <a:off x="4648200" y="1641475"/>
          <a:ext cx="3810000" cy="3573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Imag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4509120"/>
            <a:ext cx="1500632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Tobby 2 : Receveur étoile</a:t>
            </a:r>
          </a:p>
        </p:txBody>
      </p:sp>
      <p:graphicFrame>
        <p:nvGraphicFramePr>
          <p:cNvPr id="2" name="Diagramme 1"/>
          <p:cNvGraphicFramePr/>
          <p:nvPr/>
        </p:nvGraphicFramePr>
        <p:xfrm>
          <a:off x="685800" y="1641475"/>
          <a:ext cx="3810000" cy="3573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me 2"/>
          <p:cNvGraphicFramePr/>
          <p:nvPr/>
        </p:nvGraphicFramePr>
        <p:xfrm>
          <a:off x="4648200" y="1641475"/>
          <a:ext cx="3810000" cy="3573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Imag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581128"/>
            <a:ext cx="1620000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3" name="Rectangle 13"/>
          <p:cNvSpPr>
            <a:spLocks noChangeArrowheads="1"/>
          </p:cNvSpPr>
          <p:nvPr/>
        </p:nvSpPr>
        <p:spPr bwMode="auto">
          <a:xfrm>
            <a:off x="915840" y="1782763"/>
            <a:ext cx="2295820" cy="5847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fr-CA" sz="3200" b="1" spc="50" dirty="0">
                <a:ln w="25400" cmpd="sng">
                  <a:solidFill>
                    <a:schemeClr val="accent3">
                      <a:lumMod val="50000"/>
                      <a:alpha val="550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COMÉDIES</a:t>
            </a:r>
          </a:p>
        </p:txBody>
      </p:sp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3203575" y="3138488"/>
            <a:ext cx="2316660" cy="5847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fr-CA" sz="3200" b="1" spc="50" dirty="0">
                <a:ln w="25400" cmpd="sng">
                  <a:solidFill>
                    <a:schemeClr val="accent3">
                      <a:lumMod val="50000"/>
                      <a:alpha val="550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SUSPENSES</a:t>
            </a:r>
          </a:p>
        </p:txBody>
      </p:sp>
      <p:sp>
        <p:nvSpPr>
          <p:cNvPr id="20495" name="Rectangle 15"/>
          <p:cNvSpPr>
            <a:spLocks noChangeArrowheads="1"/>
          </p:cNvSpPr>
          <p:nvPr/>
        </p:nvSpPr>
        <p:spPr bwMode="auto">
          <a:xfrm>
            <a:off x="5870575" y="4724400"/>
            <a:ext cx="2008883" cy="5847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fr-CA" sz="3200" b="1" spc="50">
                <a:ln w="25400" cmpd="sng">
                  <a:solidFill>
                    <a:schemeClr val="accent3">
                      <a:lumMod val="50000"/>
                      <a:alpha val="550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FAMILLES</a:t>
            </a:r>
          </a:p>
        </p:txBody>
      </p:sp>
      <p:sp>
        <p:nvSpPr>
          <p:cNvPr id="20496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52413"/>
            <a:ext cx="7772400" cy="1143000"/>
          </a:xfrm>
          <a:ln/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fr-CA" b="1" cap="all">
                <a:ln w="0">
                  <a:noFill/>
                </a:ln>
                <a:gradFill flip="none">
                  <a:gsLst>
                    <a:gs pos="0">
                      <a:schemeClr val="tx2"/>
                    </a:gs>
                    <a:gs pos="49000">
                      <a:schemeClr val="tx2">
                        <a:lumMod val="40000"/>
                        <a:lumOff val="60000"/>
                      </a:schemeClr>
                    </a:gs>
                    <a:gs pos="54000">
                      <a:schemeClr val="tx2">
                        <a:lumMod val="60000"/>
                        <a:lumOff val="4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VEDETTES DU MOIS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b="1" cap="all">
                <a:ln w="0">
                  <a:noFill/>
                </a:ln>
                <a:gradFill flip="none">
                  <a:gsLst>
                    <a:gs pos="0">
                      <a:schemeClr val="tx2"/>
                    </a:gs>
                    <a:gs pos="49000">
                      <a:schemeClr val="tx2">
                        <a:lumMod val="40000"/>
                        <a:lumOff val="60000"/>
                      </a:schemeClr>
                    </a:gs>
                    <a:gs pos="54000">
                      <a:schemeClr val="tx2">
                        <a:lumMod val="60000"/>
                        <a:lumOff val="4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COMÉDIES</a:t>
            </a:r>
          </a:p>
        </p:txBody>
      </p:sp>
      <p:graphicFrame>
        <p:nvGraphicFramePr>
          <p:cNvPr id="4" name="Diagramme 3"/>
          <p:cNvGraphicFramePr/>
          <p:nvPr/>
        </p:nvGraphicFramePr>
        <p:xfrm>
          <a:off x="685800" y="1641475"/>
          <a:ext cx="7772400" cy="4454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3799" y="3861048"/>
            <a:ext cx="1166667" cy="17281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2132856"/>
            <a:ext cx="1080120" cy="14401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b="1" cap="all">
                <a:ln w="0">
                  <a:noFill/>
                </a:ln>
                <a:gradFill flip="none">
                  <a:gsLst>
                    <a:gs pos="0">
                      <a:schemeClr val="tx2"/>
                    </a:gs>
                    <a:gs pos="49000">
                      <a:schemeClr val="tx2">
                        <a:lumMod val="40000"/>
                        <a:lumOff val="60000"/>
                      </a:schemeClr>
                    </a:gs>
                    <a:gs pos="54000">
                      <a:schemeClr val="tx2">
                        <a:lumMod val="60000"/>
                        <a:lumOff val="4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SUSPENSES</a:t>
            </a:r>
          </a:p>
        </p:txBody>
      </p:sp>
      <p:graphicFrame>
        <p:nvGraphicFramePr>
          <p:cNvPr id="2" name="Diagramme 1"/>
          <p:cNvGraphicFramePr/>
          <p:nvPr/>
        </p:nvGraphicFramePr>
        <p:xfrm>
          <a:off x="685800" y="1641475"/>
          <a:ext cx="7772400" cy="4454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61788" y="2564904"/>
            <a:ext cx="1152128" cy="16483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41931" y="2583648"/>
            <a:ext cx="1224136" cy="162963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60234" y="2583647"/>
            <a:ext cx="1081857" cy="162963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b="1" cap="all">
                <a:ln w="0">
                  <a:noFill/>
                </a:ln>
                <a:gradFill flip="none">
                  <a:gsLst>
                    <a:gs pos="0">
                      <a:schemeClr val="tx2"/>
                    </a:gs>
                    <a:gs pos="49000">
                      <a:schemeClr val="tx2">
                        <a:lumMod val="40000"/>
                        <a:lumOff val="60000"/>
                      </a:schemeClr>
                    </a:gs>
                    <a:gs pos="54000">
                      <a:schemeClr val="tx2">
                        <a:lumMod val="60000"/>
                        <a:lumOff val="4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FAMILLES</a:t>
            </a:r>
          </a:p>
        </p:txBody>
      </p:sp>
      <p:graphicFrame>
        <p:nvGraphicFramePr>
          <p:cNvPr id="2" name="Diagramme 1"/>
          <p:cNvGraphicFramePr/>
          <p:nvPr/>
        </p:nvGraphicFramePr>
        <p:xfrm>
          <a:off x="685800" y="1641475"/>
          <a:ext cx="7772400" cy="4454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2204864"/>
            <a:ext cx="1000422" cy="144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6010" y="4077072"/>
            <a:ext cx="1080000" cy="144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L’intra-terrestre</a:t>
            </a:r>
          </a:p>
        </p:txBody>
      </p:sp>
      <p:graphicFrame>
        <p:nvGraphicFramePr>
          <p:cNvPr id="2" name="Diagramme 1"/>
          <p:cNvGraphicFramePr/>
          <p:nvPr/>
        </p:nvGraphicFramePr>
        <p:xfrm>
          <a:off x="685800" y="1641475"/>
          <a:ext cx="3810000" cy="3573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me 2"/>
          <p:cNvGraphicFramePr/>
          <p:nvPr/>
        </p:nvGraphicFramePr>
        <p:xfrm>
          <a:off x="4648200" y="1641475"/>
          <a:ext cx="3810000" cy="3573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Imag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669037"/>
            <a:ext cx="1512168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Jack</a:t>
            </a:r>
          </a:p>
        </p:txBody>
      </p:sp>
      <p:graphicFrame>
        <p:nvGraphicFramePr>
          <p:cNvPr id="3" name="Diagramme 2"/>
          <p:cNvGraphicFramePr/>
          <p:nvPr/>
        </p:nvGraphicFramePr>
        <p:xfrm>
          <a:off x="685800" y="1641475"/>
          <a:ext cx="3810000" cy="3573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Diagramme 3"/>
          <p:cNvGraphicFramePr/>
          <p:nvPr/>
        </p:nvGraphicFramePr>
        <p:xfrm>
          <a:off x="4648200" y="1641475"/>
          <a:ext cx="3810000" cy="3573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581128"/>
            <a:ext cx="1458170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Le sixième sens</a:t>
            </a:r>
          </a:p>
        </p:txBody>
      </p:sp>
      <p:graphicFrame>
        <p:nvGraphicFramePr>
          <p:cNvPr id="2" name="Diagramme 1"/>
          <p:cNvGraphicFramePr/>
          <p:nvPr/>
        </p:nvGraphicFramePr>
        <p:xfrm>
          <a:off x="685800" y="1641475"/>
          <a:ext cx="3810000" cy="3573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me 2"/>
          <p:cNvGraphicFramePr/>
          <p:nvPr/>
        </p:nvGraphicFramePr>
        <p:xfrm>
          <a:off x="4648200" y="1641475"/>
          <a:ext cx="3810000" cy="3573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4698000"/>
            <a:ext cx="1509726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Le silence des agneaux</a:t>
            </a:r>
          </a:p>
        </p:txBody>
      </p:sp>
      <p:graphicFrame>
        <p:nvGraphicFramePr>
          <p:cNvPr id="2" name="Diagramme 1"/>
          <p:cNvGraphicFramePr/>
          <p:nvPr/>
        </p:nvGraphicFramePr>
        <p:xfrm>
          <a:off x="685800" y="1641475"/>
          <a:ext cx="3810000" cy="3573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me 2"/>
          <p:cNvGraphicFramePr/>
          <p:nvPr/>
        </p:nvGraphicFramePr>
        <p:xfrm>
          <a:off x="4648200" y="1641475"/>
          <a:ext cx="3810000" cy="3573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Imag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4509120"/>
            <a:ext cx="1622535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lubVideo">
  <a:themeElements>
    <a:clrScheme name="Orange roug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C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C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iagonales bleues 1">
        <a:dk1>
          <a:srgbClr val="000000"/>
        </a:dk1>
        <a:lt1>
          <a:srgbClr val="FFFFFF"/>
        </a:lt1>
        <a:dk2>
          <a:srgbClr val="0066FF"/>
        </a:dk2>
        <a:lt2>
          <a:srgbClr val="FFFF00"/>
        </a:lt2>
        <a:accent1>
          <a:srgbClr val="00CCCC"/>
        </a:accent1>
        <a:accent2>
          <a:srgbClr val="FF33CC"/>
        </a:accent2>
        <a:accent3>
          <a:srgbClr val="AAB8FF"/>
        </a:accent3>
        <a:accent4>
          <a:srgbClr val="DADADA"/>
        </a:accent4>
        <a:accent5>
          <a:srgbClr val="AAE2E2"/>
        </a:accent5>
        <a:accent6>
          <a:srgbClr val="E72DB9"/>
        </a:accent6>
        <a:hlink>
          <a:srgbClr val="FF4568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agonales bleues 2">
        <a:dk1>
          <a:srgbClr val="000000"/>
        </a:dk1>
        <a:lt1>
          <a:srgbClr val="9999FF"/>
        </a:lt1>
        <a:dk2>
          <a:srgbClr val="6600FF"/>
        </a:dk2>
        <a:lt2>
          <a:srgbClr val="FFFFFF"/>
        </a:lt2>
        <a:accent1>
          <a:srgbClr val="CCCCFF"/>
        </a:accent1>
        <a:accent2>
          <a:srgbClr val="FF99FF"/>
        </a:accent2>
        <a:accent3>
          <a:srgbClr val="CACAFF"/>
        </a:accent3>
        <a:accent4>
          <a:srgbClr val="000000"/>
        </a:accent4>
        <a:accent5>
          <a:srgbClr val="E2E2FF"/>
        </a:accent5>
        <a:accent6>
          <a:srgbClr val="E78AE7"/>
        </a:accent6>
        <a:hlink>
          <a:srgbClr val="00CC66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agonales bleues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1A1A1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agonales bleues 4">
        <a:dk1>
          <a:srgbClr val="000000"/>
        </a:dk1>
        <a:lt1>
          <a:srgbClr val="FFFFFF"/>
        </a:lt1>
        <a:dk2>
          <a:srgbClr val="990066"/>
        </a:dk2>
        <a:lt2>
          <a:srgbClr val="FFFF00"/>
        </a:lt2>
        <a:accent1>
          <a:srgbClr val="996633"/>
        </a:accent1>
        <a:accent2>
          <a:srgbClr val="CC6600"/>
        </a:accent2>
        <a:accent3>
          <a:srgbClr val="CAAAB8"/>
        </a:accent3>
        <a:accent4>
          <a:srgbClr val="DADADA"/>
        </a:accent4>
        <a:accent5>
          <a:srgbClr val="CAB8AD"/>
        </a:accent5>
        <a:accent6>
          <a:srgbClr val="B95C00"/>
        </a:accent6>
        <a:hlink>
          <a:srgbClr val="999933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ClubVideo" id="{A2C1DC4E-09C3-4F3E-82AB-22FB95DAF93F}" vid="{474BF6A7-95A8-422B-8456-123C6C4D5D5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ClubVideo</Template>
  <TotalTime>3</TotalTime>
  <Words>324</Words>
  <Application>Microsoft Office PowerPoint</Application>
  <PresentationFormat>Affichage à l'écran (4:3)</PresentationFormat>
  <Paragraphs>75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6" baseType="lpstr">
      <vt:lpstr>Century Gothic</vt:lpstr>
      <vt:lpstr>Times New Roman</vt:lpstr>
      <vt:lpstr>Wingdings</vt:lpstr>
      <vt:lpstr>ClubVideo</vt:lpstr>
      <vt:lpstr>CLUB VIDÉO SANS SOUCI</vt:lpstr>
      <vt:lpstr>VEDETTES DU MOIS</vt:lpstr>
      <vt:lpstr>COMÉDIES</vt:lpstr>
      <vt:lpstr>SUSPENSES</vt:lpstr>
      <vt:lpstr>FAMILLES</vt:lpstr>
      <vt:lpstr>L’intra-terrestre</vt:lpstr>
      <vt:lpstr>Jack</vt:lpstr>
      <vt:lpstr>Le sixième sens</vt:lpstr>
      <vt:lpstr>Le silence des agneaux</vt:lpstr>
      <vt:lpstr>Stigmates</vt:lpstr>
      <vt:lpstr>Georges de la jungle</vt:lpstr>
      <vt:lpstr>Tobby 2 : Receveur étoile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CLUB VIDÉO SANS SOUCI</dc:title>
  <dc:creator>Jocelyne</dc:creator>
  <cp:lastModifiedBy>Jocelyne</cp:lastModifiedBy>
  <cp:revision>4</cp:revision>
  <dcterms:created xsi:type="dcterms:W3CDTF">2020-12-23T16:49:32Z</dcterms:created>
  <dcterms:modified xsi:type="dcterms:W3CDTF">2020-12-23T19:20:52Z</dcterms:modified>
</cp:coreProperties>
</file>